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9"/>
  </p:notesMasterIdLst>
  <p:handoutMasterIdLst>
    <p:handoutMasterId r:id="rId20"/>
  </p:handoutMasterIdLst>
  <p:sldIdLst>
    <p:sldId id="261" r:id="rId2"/>
    <p:sldId id="281" r:id="rId3"/>
    <p:sldId id="326" r:id="rId4"/>
    <p:sldId id="327" r:id="rId5"/>
    <p:sldId id="283" r:id="rId6"/>
    <p:sldId id="284" r:id="rId7"/>
    <p:sldId id="286" r:id="rId8"/>
    <p:sldId id="333" r:id="rId9"/>
    <p:sldId id="335" r:id="rId10"/>
    <p:sldId id="330" r:id="rId11"/>
    <p:sldId id="329" r:id="rId12"/>
    <p:sldId id="336" r:id="rId13"/>
    <p:sldId id="338" r:id="rId14"/>
    <p:sldId id="343" r:id="rId15"/>
    <p:sldId id="339" r:id="rId16"/>
    <p:sldId id="341" r:id="rId17"/>
    <p:sldId id="34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3534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3"/>
    <p:restoredTop sz="94462"/>
  </p:normalViewPr>
  <p:slideViewPr>
    <p:cSldViewPr snapToGrid="0" snapToObjects="1">
      <p:cViewPr>
        <p:scale>
          <a:sx n="101" d="100"/>
          <a:sy n="101" d="100"/>
        </p:scale>
        <p:origin x="-368" y="-88"/>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5D0D3-D4A3-8541-9705-E55C2CDCDFA7}" type="doc">
      <dgm:prSet loTypeId="urn:microsoft.com/office/officeart/2005/8/layout/hProcess7#1" loCatId="process" qsTypeId="urn:microsoft.com/office/officeart/2005/8/quickstyle/simple4" qsCatId="simple" csTypeId="urn:microsoft.com/office/officeart/2005/8/colors/accent2_1" csCatId="accent2" phldr="1"/>
      <dgm:spPr/>
      <dgm:t>
        <a:bodyPr/>
        <a:lstStyle/>
        <a:p>
          <a:endParaRPr lang="en-US"/>
        </a:p>
      </dgm:t>
    </dgm:pt>
    <dgm:pt modelId="{4B935AB0-3B4A-8F44-B162-3340B0004B49}">
      <dgm:prSet phldrT="[Text]" custT="1"/>
      <dgm:spPr/>
      <dgm:t>
        <a:bodyPr/>
        <a:lstStyle/>
        <a:p>
          <a:r>
            <a:rPr lang="en-US" sz="3600" b="1" dirty="0" smtClean="0">
              <a:solidFill>
                <a:schemeClr val="tx1">
                  <a:lumMod val="50000"/>
                  <a:lumOff val="50000"/>
                </a:schemeClr>
              </a:solidFill>
            </a:rPr>
            <a:t>RECOMMENDATION </a:t>
          </a:r>
          <a:endParaRPr lang="en-US" sz="3300" b="1" dirty="0" smtClean="0">
            <a:solidFill>
              <a:schemeClr val="tx1">
                <a:lumMod val="50000"/>
                <a:lumOff val="50000"/>
              </a:schemeClr>
            </a:solidFill>
          </a:endParaRPr>
        </a:p>
      </dgm:t>
    </dgm:pt>
    <dgm:pt modelId="{C9392797-CE92-4D44-ACA0-B4877C9B25CE}" type="parTrans" cxnId="{90951E59-4475-7E4B-801D-B1AA8EA878E2}">
      <dgm:prSet/>
      <dgm:spPr/>
      <dgm:t>
        <a:bodyPr/>
        <a:lstStyle/>
        <a:p>
          <a:endParaRPr lang="en-US"/>
        </a:p>
      </dgm:t>
    </dgm:pt>
    <dgm:pt modelId="{A3277093-0DA5-8E44-93FC-F1D24C73912B}" type="sibTrans" cxnId="{90951E59-4475-7E4B-801D-B1AA8EA878E2}">
      <dgm:prSet/>
      <dgm:spPr/>
      <dgm:t>
        <a:bodyPr/>
        <a:lstStyle/>
        <a:p>
          <a:endParaRPr lang="en-US"/>
        </a:p>
      </dgm:t>
    </dgm:pt>
    <dgm:pt modelId="{23AA5CE8-C805-9F40-87E8-2998C0461493}">
      <dgm:prSet phldrT="[Text]" custT="1"/>
      <dgm:spPr>
        <a:effectLst/>
      </dgm:spPr>
      <dgm:t>
        <a:bodyPr/>
        <a:lstStyle/>
        <a:p>
          <a:pPr>
            <a:lnSpc>
              <a:spcPct val="200000"/>
            </a:lnSpc>
          </a:pPr>
          <a:r>
            <a:rPr lang="en-US" sz="4400" u="none" dirty="0" smtClean="0"/>
            <a:t>A strong Oregon library network empowered locally and engaged nationally. 
</a:t>
          </a:r>
        </a:p>
        <a:p>
          <a:pPr>
            <a:lnSpc>
              <a:spcPct val="90000"/>
            </a:lnSpc>
          </a:pPr>
          <a:endParaRPr lang="en-US" sz="3600" baseline="0" dirty="0" smtClean="0"/>
        </a:p>
        <a:p>
          <a:pPr>
            <a:lnSpc>
              <a:spcPct val="90000"/>
            </a:lnSpc>
          </a:pPr>
          <a:r>
            <a:rPr lang="en-US" sz="3600" baseline="0" dirty="0" smtClean="0"/>
            <a:t> </a:t>
          </a:r>
          <a:endParaRPr lang="en-US" sz="3600" dirty="0"/>
        </a:p>
      </dgm:t>
    </dgm:pt>
    <dgm:pt modelId="{2FB0D65A-4231-1442-BA86-BF54BD1F9C0F}" type="parTrans" cxnId="{38A3313E-BEBD-A243-A2C0-EE4469A16011}">
      <dgm:prSet/>
      <dgm:spPr/>
      <dgm:t>
        <a:bodyPr/>
        <a:lstStyle/>
        <a:p>
          <a:endParaRPr lang="en-US"/>
        </a:p>
      </dgm:t>
    </dgm:pt>
    <dgm:pt modelId="{5164BB44-0193-3542-B759-133829C8317B}" type="sibTrans" cxnId="{38A3313E-BEBD-A243-A2C0-EE4469A16011}">
      <dgm:prSet/>
      <dgm:spPr/>
      <dgm:t>
        <a:bodyPr/>
        <a:lstStyle/>
        <a:p>
          <a:endParaRPr lang="en-US"/>
        </a:p>
      </dgm:t>
    </dgm:pt>
    <dgm:pt modelId="{7E8CCE97-7B07-E34D-8F0A-E4DE2EA7ADF0}" type="pres">
      <dgm:prSet presAssocID="{10C5D0D3-D4A3-8541-9705-E55C2CDCDFA7}" presName="Name0" presStyleCnt="0">
        <dgm:presLayoutVars>
          <dgm:dir/>
          <dgm:animLvl val="lvl"/>
          <dgm:resizeHandles val="exact"/>
        </dgm:presLayoutVars>
      </dgm:prSet>
      <dgm:spPr/>
      <dgm:t>
        <a:bodyPr/>
        <a:lstStyle/>
        <a:p>
          <a:endParaRPr lang="en-US"/>
        </a:p>
      </dgm:t>
    </dgm:pt>
    <dgm:pt modelId="{17075F12-8AB0-A648-8CA7-2B71662316F3}" type="pres">
      <dgm:prSet presAssocID="{4B935AB0-3B4A-8F44-B162-3340B0004B49}" presName="compositeNode" presStyleCnt="0">
        <dgm:presLayoutVars>
          <dgm:bulletEnabled val="1"/>
        </dgm:presLayoutVars>
      </dgm:prSet>
      <dgm:spPr/>
    </dgm:pt>
    <dgm:pt modelId="{76BC4EAF-04D0-7E4A-85F1-675B1CCA21FC}" type="pres">
      <dgm:prSet presAssocID="{4B935AB0-3B4A-8F44-B162-3340B0004B49}" presName="bgRect" presStyleLbl="node1" presStyleIdx="0" presStyleCnt="1"/>
      <dgm:spPr/>
      <dgm:t>
        <a:bodyPr/>
        <a:lstStyle/>
        <a:p>
          <a:endParaRPr lang="en-US"/>
        </a:p>
      </dgm:t>
    </dgm:pt>
    <dgm:pt modelId="{8F030B05-474A-2642-88A7-05D07C55BB17}" type="pres">
      <dgm:prSet presAssocID="{4B935AB0-3B4A-8F44-B162-3340B0004B49}" presName="parentNode" presStyleLbl="node1" presStyleIdx="0" presStyleCnt="1">
        <dgm:presLayoutVars>
          <dgm:chMax val="0"/>
          <dgm:bulletEnabled val="1"/>
        </dgm:presLayoutVars>
      </dgm:prSet>
      <dgm:spPr/>
      <dgm:t>
        <a:bodyPr/>
        <a:lstStyle/>
        <a:p>
          <a:endParaRPr lang="en-US"/>
        </a:p>
      </dgm:t>
    </dgm:pt>
    <dgm:pt modelId="{B35B14FE-1348-804B-B9FB-9C61B8FBB194}" type="pres">
      <dgm:prSet presAssocID="{4B935AB0-3B4A-8F44-B162-3340B0004B49}" presName="childNode" presStyleLbl="node1" presStyleIdx="0" presStyleCnt="1">
        <dgm:presLayoutVars>
          <dgm:bulletEnabled val="1"/>
        </dgm:presLayoutVars>
      </dgm:prSet>
      <dgm:spPr/>
      <dgm:t>
        <a:bodyPr/>
        <a:lstStyle/>
        <a:p>
          <a:endParaRPr lang="en-US"/>
        </a:p>
      </dgm:t>
    </dgm:pt>
  </dgm:ptLst>
  <dgm:cxnLst>
    <dgm:cxn modelId="{90951E59-4475-7E4B-801D-B1AA8EA878E2}" srcId="{10C5D0D3-D4A3-8541-9705-E55C2CDCDFA7}" destId="{4B935AB0-3B4A-8F44-B162-3340B0004B49}" srcOrd="0" destOrd="0" parTransId="{C9392797-CE92-4D44-ACA0-B4877C9B25CE}" sibTransId="{A3277093-0DA5-8E44-93FC-F1D24C73912B}"/>
    <dgm:cxn modelId="{63D2F68E-0CF2-A749-8493-AEBD8552F50C}" type="presOf" srcId="{10C5D0D3-D4A3-8541-9705-E55C2CDCDFA7}" destId="{7E8CCE97-7B07-E34D-8F0A-E4DE2EA7ADF0}" srcOrd="0" destOrd="0" presId="urn:microsoft.com/office/officeart/2005/8/layout/hProcess7#1"/>
    <dgm:cxn modelId="{67DF0D2C-F737-6F44-B141-F91F1F705940}" type="presOf" srcId="{4B935AB0-3B4A-8F44-B162-3340B0004B49}" destId="{76BC4EAF-04D0-7E4A-85F1-675B1CCA21FC}" srcOrd="0" destOrd="0" presId="urn:microsoft.com/office/officeart/2005/8/layout/hProcess7#1"/>
    <dgm:cxn modelId="{2001A1FF-4237-D140-81EE-FC2FC8DD9B6D}" type="presOf" srcId="{4B935AB0-3B4A-8F44-B162-3340B0004B49}" destId="{8F030B05-474A-2642-88A7-05D07C55BB17}" srcOrd="1" destOrd="0" presId="urn:microsoft.com/office/officeart/2005/8/layout/hProcess7#1"/>
    <dgm:cxn modelId="{38A3313E-BEBD-A243-A2C0-EE4469A16011}" srcId="{4B935AB0-3B4A-8F44-B162-3340B0004B49}" destId="{23AA5CE8-C805-9F40-87E8-2998C0461493}" srcOrd="0" destOrd="0" parTransId="{2FB0D65A-4231-1442-BA86-BF54BD1F9C0F}" sibTransId="{5164BB44-0193-3542-B759-133829C8317B}"/>
    <dgm:cxn modelId="{2E34EF53-7AE2-1E42-87E8-40DF3667B1E5}" type="presOf" srcId="{23AA5CE8-C805-9F40-87E8-2998C0461493}" destId="{B35B14FE-1348-804B-B9FB-9C61B8FBB194}" srcOrd="0" destOrd="0" presId="urn:microsoft.com/office/officeart/2005/8/layout/hProcess7#1"/>
    <dgm:cxn modelId="{A70162E5-6D25-174C-ADD6-1A0E147582BA}" type="presParOf" srcId="{7E8CCE97-7B07-E34D-8F0A-E4DE2EA7ADF0}" destId="{17075F12-8AB0-A648-8CA7-2B71662316F3}" srcOrd="0" destOrd="0" presId="urn:microsoft.com/office/officeart/2005/8/layout/hProcess7#1"/>
    <dgm:cxn modelId="{B6F8FC3E-4AF2-C146-BC78-7A460B31D071}" type="presParOf" srcId="{17075F12-8AB0-A648-8CA7-2B71662316F3}" destId="{76BC4EAF-04D0-7E4A-85F1-675B1CCA21FC}" srcOrd="0" destOrd="0" presId="urn:microsoft.com/office/officeart/2005/8/layout/hProcess7#1"/>
    <dgm:cxn modelId="{1EC733C4-EE6F-0743-9F2B-227A81954066}" type="presParOf" srcId="{17075F12-8AB0-A648-8CA7-2B71662316F3}" destId="{8F030B05-474A-2642-88A7-05D07C55BB17}" srcOrd="1" destOrd="0" presId="urn:microsoft.com/office/officeart/2005/8/layout/hProcess7#1"/>
    <dgm:cxn modelId="{1340CA35-7AC8-F941-85BF-23A0F19C6D77}" type="presParOf" srcId="{17075F12-8AB0-A648-8CA7-2B71662316F3}" destId="{B35B14FE-1348-804B-B9FB-9C61B8FBB194}" srcOrd="2" destOrd="0" presId="urn:microsoft.com/office/officeart/2005/8/layout/hProcess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C5D0D3-D4A3-8541-9705-E55C2CDCDFA7}" type="doc">
      <dgm:prSet loTypeId="urn:microsoft.com/office/officeart/2005/8/layout/hProcess7#2" loCatId="process" qsTypeId="urn:microsoft.com/office/officeart/2005/8/quickstyle/simple4" qsCatId="simple" csTypeId="urn:microsoft.com/office/officeart/2005/8/colors/accent2_1" csCatId="accent2" phldr="1"/>
      <dgm:spPr/>
      <dgm:t>
        <a:bodyPr/>
        <a:lstStyle/>
        <a:p>
          <a:endParaRPr lang="en-US"/>
        </a:p>
      </dgm:t>
    </dgm:pt>
    <dgm:pt modelId="{4B935AB0-3B4A-8F44-B162-3340B0004B49}">
      <dgm:prSet phldrT="[Text]"/>
      <dgm:spPr/>
      <dgm:t>
        <a:bodyPr/>
        <a:lstStyle/>
        <a:p>
          <a:r>
            <a:rPr lang="en-US" b="1" dirty="0" smtClean="0">
              <a:solidFill>
                <a:schemeClr val="tx1">
                  <a:lumMod val="50000"/>
                  <a:lumOff val="50000"/>
                </a:schemeClr>
              </a:solidFill>
            </a:rPr>
            <a:t>RECOMMENDATION </a:t>
          </a:r>
          <a:endParaRPr lang="en-US" b="1" dirty="0" smtClean="0"/>
        </a:p>
      </dgm:t>
    </dgm:pt>
    <dgm:pt modelId="{C9392797-CE92-4D44-ACA0-B4877C9B25CE}" type="parTrans" cxnId="{90951E59-4475-7E4B-801D-B1AA8EA878E2}">
      <dgm:prSet/>
      <dgm:spPr/>
      <dgm:t>
        <a:bodyPr/>
        <a:lstStyle/>
        <a:p>
          <a:endParaRPr lang="en-US"/>
        </a:p>
      </dgm:t>
    </dgm:pt>
    <dgm:pt modelId="{A3277093-0DA5-8E44-93FC-F1D24C73912B}" type="sibTrans" cxnId="{90951E59-4475-7E4B-801D-B1AA8EA878E2}">
      <dgm:prSet/>
      <dgm:spPr/>
      <dgm:t>
        <a:bodyPr/>
        <a:lstStyle/>
        <a:p>
          <a:endParaRPr lang="en-US"/>
        </a:p>
      </dgm:t>
    </dgm:pt>
    <dgm:pt modelId="{23AA5CE8-C805-9F40-87E8-2998C0461493}">
      <dgm:prSet phldrT="[Text]" custT="1"/>
      <dgm:spPr>
        <a:effectLst/>
      </dgm:spPr>
      <dgm:t>
        <a:bodyPr/>
        <a:lstStyle/>
        <a:p>
          <a:pPr>
            <a:lnSpc>
              <a:spcPct val="100000"/>
            </a:lnSpc>
            <a:spcAft>
              <a:spcPts val="3468"/>
            </a:spcAft>
          </a:pPr>
          <a:r>
            <a:rPr lang="en-US" altLang="en-US" sz="4400" dirty="0" smtClean="0">
              <a:latin typeface="Arial" charset="0"/>
              <a:ea typeface="ＭＳ Ｐゴシック" charset="-128"/>
              <a:cs typeface="Arial" charset="0"/>
            </a:rPr>
            <a:t>OLA provides advocacy, education, leadership and collaboration to continually strengthen Oregon's libraries and the communities we serve.</a:t>
          </a:r>
          <a:endParaRPr lang="en-US" sz="5400" dirty="0"/>
        </a:p>
      </dgm:t>
    </dgm:pt>
    <dgm:pt modelId="{2FB0D65A-4231-1442-BA86-BF54BD1F9C0F}" type="parTrans" cxnId="{38A3313E-BEBD-A243-A2C0-EE4469A16011}">
      <dgm:prSet/>
      <dgm:spPr/>
      <dgm:t>
        <a:bodyPr/>
        <a:lstStyle/>
        <a:p>
          <a:endParaRPr lang="en-US"/>
        </a:p>
      </dgm:t>
    </dgm:pt>
    <dgm:pt modelId="{5164BB44-0193-3542-B759-133829C8317B}" type="sibTrans" cxnId="{38A3313E-BEBD-A243-A2C0-EE4469A16011}">
      <dgm:prSet/>
      <dgm:spPr/>
      <dgm:t>
        <a:bodyPr/>
        <a:lstStyle/>
        <a:p>
          <a:endParaRPr lang="en-US"/>
        </a:p>
      </dgm:t>
    </dgm:pt>
    <dgm:pt modelId="{7E8CCE97-7B07-E34D-8F0A-E4DE2EA7ADF0}" type="pres">
      <dgm:prSet presAssocID="{10C5D0D3-D4A3-8541-9705-E55C2CDCDFA7}" presName="Name0" presStyleCnt="0">
        <dgm:presLayoutVars>
          <dgm:dir/>
          <dgm:animLvl val="lvl"/>
          <dgm:resizeHandles val="exact"/>
        </dgm:presLayoutVars>
      </dgm:prSet>
      <dgm:spPr/>
      <dgm:t>
        <a:bodyPr/>
        <a:lstStyle/>
        <a:p>
          <a:endParaRPr lang="en-US"/>
        </a:p>
      </dgm:t>
    </dgm:pt>
    <dgm:pt modelId="{17075F12-8AB0-A648-8CA7-2B71662316F3}" type="pres">
      <dgm:prSet presAssocID="{4B935AB0-3B4A-8F44-B162-3340B0004B49}" presName="compositeNode" presStyleCnt="0">
        <dgm:presLayoutVars>
          <dgm:bulletEnabled val="1"/>
        </dgm:presLayoutVars>
      </dgm:prSet>
      <dgm:spPr/>
    </dgm:pt>
    <dgm:pt modelId="{76BC4EAF-04D0-7E4A-85F1-675B1CCA21FC}" type="pres">
      <dgm:prSet presAssocID="{4B935AB0-3B4A-8F44-B162-3340B0004B49}" presName="bgRect" presStyleLbl="node1" presStyleIdx="0" presStyleCnt="1"/>
      <dgm:spPr/>
      <dgm:t>
        <a:bodyPr/>
        <a:lstStyle/>
        <a:p>
          <a:endParaRPr lang="en-US"/>
        </a:p>
      </dgm:t>
    </dgm:pt>
    <dgm:pt modelId="{8F030B05-474A-2642-88A7-05D07C55BB17}" type="pres">
      <dgm:prSet presAssocID="{4B935AB0-3B4A-8F44-B162-3340B0004B49}" presName="parentNode" presStyleLbl="node1" presStyleIdx="0" presStyleCnt="1">
        <dgm:presLayoutVars>
          <dgm:chMax val="0"/>
          <dgm:bulletEnabled val="1"/>
        </dgm:presLayoutVars>
      </dgm:prSet>
      <dgm:spPr/>
      <dgm:t>
        <a:bodyPr/>
        <a:lstStyle/>
        <a:p>
          <a:endParaRPr lang="en-US"/>
        </a:p>
      </dgm:t>
    </dgm:pt>
    <dgm:pt modelId="{B35B14FE-1348-804B-B9FB-9C61B8FBB194}" type="pres">
      <dgm:prSet presAssocID="{4B935AB0-3B4A-8F44-B162-3340B0004B49}" presName="childNode" presStyleLbl="node1" presStyleIdx="0" presStyleCnt="1">
        <dgm:presLayoutVars>
          <dgm:bulletEnabled val="1"/>
        </dgm:presLayoutVars>
      </dgm:prSet>
      <dgm:spPr/>
      <dgm:t>
        <a:bodyPr/>
        <a:lstStyle/>
        <a:p>
          <a:endParaRPr lang="en-US"/>
        </a:p>
      </dgm:t>
    </dgm:pt>
  </dgm:ptLst>
  <dgm:cxnLst>
    <dgm:cxn modelId="{90951E59-4475-7E4B-801D-B1AA8EA878E2}" srcId="{10C5D0D3-D4A3-8541-9705-E55C2CDCDFA7}" destId="{4B935AB0-3B4A-8F44-B162-3340B0004B49}" srcOrd="0" destOrd="0" parTransId="{C9392797-CE92-4D44-ACA0-B4877C9B25CE}" sibTransId="{A3277093-0DA5-8E44-93FC-F1D24C73912B}"/>
    <dgm:cxn modelId="{38A3313E-BEBD-A243-A2C0-EE4469A16011}" srcId="{4B935AB0-3B4A-8F44-B162-3340B0004B49}" destId="{23AA5CE8-C805-9F40-87E8-2998C0461493}" srcOrd="0" destOrd="0" parTransId="{2FB0D65A-4231-1442-BA86-BF54BD1F9C0F}" sibTransId="{5164BB44-0193-3542-B759-133829C8317B}"/>
    <dgm:cxn modelId="{CF53034A-9248-0047-B059-1A5AB0E7B506}" type="presOf" srcId="{4B935AB0-3B4A-8F44-B162-3340B0004B49}" destId="{76BC4EAF-04D0-7E4A-85F1-675B1CCA21FC}" srcOrd="0" destOrd="0" presId="urn:microsoft.com/office/officeart/2005/8/layout/hProcess7#2"/>
    <dgm:cxn modelId="{A016A888-7FF2-B34F-9119-4ABF9A4FD793}" type="presOf" srcId="{23AA5CE8-C805-9F40-87E8-2998C0461493}" destId="{B35B14FE-1348-804B-B9FB-9C61B8FBB194}" srcOrd="0" destOrd="0" presId="urn:microsoft.com/office/officeart/2005/8/layout/hProcess7#2"/>
    <dgm:cxn modelId="{9B689479-0B0F-E547-B097-0556460C7CC8}" type="presOf" srcId="{10C5D0D3-D4A3-8541-9705-E55C2CDCDFA7}" destId="{7E8CCE97-7B07-E34D-8F0A-E4DE2EA7ADF0}" srcOrd="0" destOrd="0" presId="urn:microsoft.com/office/officeart/2005/8/layout/hProcess7#2"/>
    <dgm:cxn modelId="{EF394A15-A294-0941-BBA4-F6E3A75345A3}" type="presOf" srcId="{4B935AB0-3B4A-8F44-B162-3340B0004B49}" destId="{8F030B05-474A-2642-88A7-05D07C55BB17}" srcOrd="1" destOrd="0" presId="urn:microsoft.com/office/officeart/2005/8/layout/hProcess7#2"/>
    <dgm:cxn modelId="{DEB96E6C-574C-5947-BB7E-A9C001B5D3EB}" type="presParOf" srcId="{7E8CCE97-7B07-E34D-8F0A-E4DE2EA7ADF0}" destId="{17075F12-8AB0-A648-8CA7-2B71662316F3}" srcOrd="0" destOrd="0" presId="urn:microsoft.com/office/officeart/2005/8/layout/hProcess7#2"/>
    <dgm:cxn modelId="{D74D53B7-D6AF-F544-8F74-12D3D9E970E0}" type="presParOf" srcId="{17075F12-8AB0-A648-8CA7-2B71662316F3}" destId="{76BC4EAF-04D0-7E4A-85F1-675B1CCA21FC}" srcOrd="0" destOrd="0" presId="urn:microsoft.com/office/officeart/2005/8/layout/hProcess7#2"/>
    <dgm:cxn modelId="{0E5F5A15-EF70-3E42-AD52-6A14ED029F8D}" type="presParOf" srcId="{17075F12-8AB0-A648-8CA7-2B71662316F3}" destId="{8F030B05-474A-2642-88A7-05D07C55BB17}" srcOrd="1" destOrd="0" presId="urn:microsoft.com/office/officeart/2005/8/layout/hProcess7#2"/>
    <dgm:cxn modelId="{F156BB81-B113-B64A-B83A-FA8A134EBC92}" type="presParOf" srcId="{17075F12-8AB0-A648-8CA7-2B71662316F3}" destId="{B35B14FE-1348-804B-B9FB-9C61B8FBB194}" srcOrd="2" destOrd="0" presId="urn:microsoft.com/office/officeart/2005/8/layout/hProcess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C5D0D3-D4A3-8541-9705-E55C2CDCDFA7}" type="doc">
      <dgm:prSet loTypeId="urn:microsoft.com/office/officeart/2005/8/layout/hProcess7#3" loCatId="process" qsTypeId="urn:microsoft.com/office/officeart/2005/8/quickstyle/simple4" qsCatId="simple" csTypeId="urn:microsoft.com/office/officeart/2005/8/colors/accent2_1" csCatId="accent2" phldr="1"/>
      <dgm:spPr/>
      <dgm:t>
        <a:bodyPr/>
        <a:lstStyle/>
        <a:p>
          <a:endParaRPr lang="en-US"/>
        </a:p>
      </dgm:t>
    </dgm:pt>
    <dgm:pt modelId="{4B935AB0-3B4A-8F44-B162-3340B0004B49}">
      <dgm:prSet phldrT="[Text]"/>
      <dgm:spPr/>
      <dgm:t>
        <a:bodyPr/>
        <a:lstStyle/>
        <a:p>
          <a:r>
            <a:rPr lang="en-US" b="1" dirty="0" smtClean="0">
              <a:solidFill>
                <a:schemeClr val="tx1">
                  <a:lumMod val="50000"/>
                  <a:lumOff val="50000"/>
                </a:schemeClr>
              </a:solidFill>
            </a:rPr>
            <a:t>RECOMMENDATION </a:t>
          </a:r>
        </a:p>
        <a:p>
          <a:endParaRPr lang="en-US" dirty="0"/>
        </a:p>
      </dgm:t>
    </dgm:pt>
    <dgm:pt modelId="{C9392797-CE92-4D44-ACA0-B4877C9B25CE}" type="parTrans" cxnId="{90951E59-4475-7E4B-801D-B1AA8EA878E2}">
      <dgm:prSet/>
      <dgm:spPr/>
      <dgm:t>
        <a:bodyPr/>
        <a:lstStyle/>
        <a:p>
          <a:endParaRPr lang="en-US"/>
        </a:p>
      </dgm:t>
    </dgm:pt>
    <dgm:pt modelId="{A3277093-0DA5-8E44-93FC-F1D24C73912B}" type="sibTrans" cxnId="{90951E59-4475-7E4B-801D-B1AA8EA878E2}">
      <dgm:prSet/>
      <dgm:spPr/>
      <dgm:t>
        <a:bodyPr/>
        <a:lstStyle/>
        <a:p>
          <a:endParaRPr lang="en-US"/>
        </a:p>
      </dgm:t>
    </dgm:pt>
    <dgm:pt modelId="{23AA5CE8-C805-9F40-87E8-2998C0461493}">
      <dgm:prSet phldrT="[Text]" custT="1"/>
      <dgm:spPr>
        <a:effectLst/>
      </dgm:spPr>
      <dgm:t>
        <a:bodyPr/>
        <a:lstStyle/>
        <a:p>
          <a:r>
            <a:rPr lang="en-US" sz="2800" b="1" dirty="0" smtClean="0">
              <a:cs typeface="Arial"/>
            </a:rPr>
            <a:t>Supporting and advocating for Oregon libraries and the dedicated people</a:t>
          </a:r>
          <a:r>
            <a:rPr lang="en-US" sz="2800" b="1" baseline="0" dirty="0" smtClean="0">
              <a:cs typeface="Arial"/>
            </a:rPr>
            <a:t> </a:t>
          </a:r>
          <a:r>
            <a:rPr lang="en-US" sz="2800" b="1" dirty="0" smtClean="0">
              <a:cs typeface="Arial"/>
            </a:rPr>
            <a:t>that support them, OLA provides the space for:</a:t>
          </a:r>
          <a:endParaRPr lang="en-US" sz="3600" dirty="0"/>
        </a:p>
      </dgm:t>
    </dgm:pt>
    <dgm:pt modelId="{2FB0D65A-4231-1442-BA86-BF54BD1F9C0F}" type="parTrans" cxnId="{38A3313E-BEBD-A243-A2C0-EE4469A16011}">
      <dgm:prSet/>
      <dgm:spPr/>
      <dgm:t>
        <a:bodyPr/>
        <a:lstStyle/>
        <a:p>
          <a:endParaRPr lang="en-US"/>
        </a:p>
      </dgm:t>
    </dgm:pt>
    <dgm:pt modelId="{5164BB44-0193-3542-B759-133829C8317B}" type="sibTrans" cxnId="{38A3313E-BEBD-A243-A2C0-EE4469A16011}">
      <dgm:prSet/>
      <dgm:spPr/>
      <dgm:t>
        <a:bodyPr/>
        <a:lstStyle/>
        <a:p>
          <a:endParaRPr lang="en-US"/>
        </a:p>
      </dgm:t>
    </dgm:pt>
    <dgm:pt modelId="{4F739C36-46D8-F645-8EA8-3645D0DD893F}">
      <dgm:prSet phldrT="[Text]" custT="1"/>
      <dgm:spPr>
        <a:effectLst/>
      </dgm:spPr>
      <dgm:t>
        <a:bodyPr/>
        <a:lstStyle/>
        <a:p>
          <a:r>
            <a:rPr lang="en-US" sz="2800" dirty="0" smtClean="0">
              <a:cs typeface="Arial"/>
            </a:rPr>
            <a:t>Equal access to a wide-range of professional development, education, and collaborative opportunities.</a:t>
          </a:r>
        </a:p>
      </dgm:t>
    </dgm:pt>
    <dgm:pt modelId="{BB262213-6FD7-8F40-BC3B-5695EB8D7E0A}" type="parTrans" cxnId="{EE0DECE0-02A8-8F49-A49B-075CB0B28735}">
      <dgm:prSet/>
      <dgm:spPr/>
      <dgm:t>
        <a:bodyPr/>
        <a:lstStyle/>
        <a:p>
          <a:endParaRPr lang="en-US"/>
        </a:p>
      </dgm:t>
    </dgm:pt>
    <dgm:pt modelId="{D3AF9096-FBC6-014B-ABB4-2BBB221076DC}" type="sibTrans" cxnId="{EE0DECE0-02A8-8F49-A49B-075CB0B28735}">
      <dgm:prSet/>
      <dgm:spPr/>
      <dgm:t>
        <a:bodyPr/>
        <a:lstStyle/>
        <a:p>
          <a:endParaRPr lang="en-US"/>
        </a:p>
      </dgm:t>
    </dgm:pt>
    <dgm:pt modelId="{14DFD5FC-7EF1-3C44-99F1-6361644638AC}">
      <dgm:prSet phldrT="[Text]" custT="1"/>
      <dgm:spPr>
        <a:effectLst/>
      </dgm:spPr>
      <dgm:t>
        <a:bodyPr/>
        <a:lstStyle/>
        <a:p>
          <a:endParaRPr lang="en-US" sz="2800" dirty="0" smtClean="0">
            <a:cs typeface="Arial"/>
          </a:endParaRPr>
        </a:p>
      </dgm:t>
    </dgm:pt>
    <dgm:pt modelId="{1B3A7357-3F9A-314C-A1C9-B48D9F17F7AD}" type="parTrans" cxnId="{2EEF64BD-B49C-EE46-9B5F-FE135CA1FB84}">
      <dgm:prSet/>
      <dgm:spPr/>
      <dgm:t>
        <a:bodyPr/>
        <a:lstStyle/>
        <a:p>
          <a:endParaRPr lang="en-US"/>
        </a:p>
      </dgm:t>
    </dgm:pt>
    <dgm:pt modelId="{67F7B0E3-E4A6-5D40-9336-914C48611F00}" type="sibTrans" cxnId="{2EEF64BD-B49C-EE46-9B5F-FE135CA1FB84}">
      <dgm:prSet/>
      <dgm:spPr/>
      <dgm:t>
        <a:bodyPr/>
        <a:lstStyle/>
        <a:p>
          <a:endParaRPr lang="en-US"/>
        </a:p>
      </dgm:t>
    </dgm:pt>
    <dgm:pt modelId="{5070E78E-0ECC-3F4A-898E-78CE90266B45}">
      <dgm:prSet phldrT="[Text]" custT="1"/>
      <dgm:spPr>
        <a:effectLst/>
      </dgm:spPr>
      <dgm:t>
        <a:bodyPr/>
        <a:lstStyle/>
        <a:p>
          <a:r>
            <a:rPr lang="en-US" sz="2800" baseline="0" dirty="0" smtClean="0">
              <a:solidFill>
                <a:schemeClr val="tx1"/>
              </a:solidFill>
            </a:rPr>
            <a:t>Policy advocacy at the legislative and community level.</a:t>
          </a:r>
          <a:endParaRPr lang="en-US" sz="2800" dirty="0" smtClean="0">
            <a:cs typeface="Arial"/>
          </a:endParaRPr>
        </a:p>
        <a:p>
          <a:endParaRPr lang="en-US" sz="2800" dirty="0" smtClean="0">
            <a:cs typeface="Arial"/>
          </a:endParaRPr>
        </a:p>
      </dgm:t>
    </dgm:pt>
    <dgm:pt modelId="{F3973220-2B35-A948-9FB1-CD7D358A4AC5}" type="parTrans" cxnId="{58B20D79-0BC1-4847-8B58-D74B98C53D5C}">
      <dgm:prSet/>
      <dgm:spPr/>
      <dgm:t>
        <a:bodyPr/>
        <a:lstStyle/>
        <a:p>
          <a:endParaRPr lang="en-US"/>
        </a:p>
      </dgm:t>
    </dgm:pt>
    <dgm:pt modelId="{224AC278-1FB8-AB46-9ACF-EE28ECD2A2D3}" type="sibTrans" cxnId="{58B20D79-0BC1-4847-8B58-D74B98C53D5C}">
      <dgm:prSet/>
      <dgm:spPr/>
      <dgm:t>
        <a:bodyPr/>
        <a:lstStyle/>
        <a:p>
          <a:endParaRPr lang="en-US"/>
        </a:p>
      </dgm:t>
    </dgm:pt>
    <dgm:pt modelId="{4EF2D2A7-D80C-A14C-AFF2-608E04DE2B82}">
      <dgm:prSet phldrT="[Text]" custT="1"/>
      <dgm:spPr>
        <a:effectLst/>
      </dgm:spPr>
      <dgm:t>
        <a:bodyPr/>
        <a:lstStyle/>
        <a:p>
          <a:endParaRPr lang="en-US" sz="2800" dirty="0" smtClean="0">
            <a:cs typeface="Arial"/>
          </a:endParaRPr>
        </a:p>
      </dgm:t>
    </dgm:pt>
    <dgm:pt modelId="{051981B2-FB66-0049-84ED-7D74D2B1C876}" type="parTrans" cxnId="{DCACFD52-D878-2E4B-B445-545F5A750831}">
      <dgm:prSet/>
      <dgm:spPr/>
      <dgm:t>
        <a:bodyPr/>
        <a:lstStyle/>
        <a:p>
          <a:endParaRPr lang="en-US"/>
        </a:p>
      </dgm:t>
    </dgm:pt>
    <dgm:pt modelId="{B45C326B-2F26-8A49-A239-4041D04A86DC}" type="sibTrans" cxnId="{DCACFD52-D878-2E4B-B445-545F5A750831}">
      <dgm:prSet/>
      <dgm:spPr/>
      <dgm:t>
        <a:bodyPr/>
        <a:lstStyle/>
        <a:p>
          <a:endParaRPr lang="en-US"/>
        </a:p>
      </dgm:t>
    </dgm:pt>
    <dgm:pt modelId="{84CE1B12-2F41-E349-96EB-610817734726}">
      <dgm:prSet phldrT="[Text]" custT="1"/>
      <dgm:spPr>
        <a:effectLst/>
      </dgm:spPr>
      <dgm:t>
        <a:bodyPr/>
        <a:lstStyle/>
        <a:p>
          <a:endParaRPr lang="en-US" sz="1200" dirty="0"/>
        </a:p>
      </dgm:t>
    </dgm:pt>
    <dgm:pt modelId="{C09050B2-4E73-C64A-8397-622880D43E45}" type="sibTrans" cxnId="{078F3C5F-8443-2649-985F-B8F825CD10A5}">
      <dgm:prSet/>
      <dgm:spPr/>
      <dgm:t>
        <a:bodyPr/>
        <a:lstStyle/>
        <a:p>
          <a:endParaRPr lang="en-US"/>
        </a:p>
      </dgm:t>
    </dgm:pt>
    <dgm:pt modelId="{723EBB63-745E-C24C-A4A7-6D864DA3FA2E}" type="parTrans" cxnId="{078F3C5F-8443-2649-985F-B8F825CD10A5}">
      <dgm:prSet/>
      <dgm:spPr/>
      <dgm:t>
        <a:bodyPr/>
        <a:lstStyle/>
        <a:p>
          <a:endParaRPr lang="en-US"/>
        </a:p>
      </dgm:t>
    </dgm:pt>
    <dgm:pt modelId="{B78DF088-CD05-6F4E-ADEE-2354EE6BFD00}">
      <dgm:prSet phldrT="[Text]" custT="1"/>
      <dgm:spPr>
        <a:effectLst/>
      </dgm:spPr>
      <dgm:t>
        <a:bodyPr/>
        <a:lstStyle/>
        <a:p>
          <a:r>
            <a:rPr lang="en-US" sz="2800" dirty="0" smtClean="0">
              <a:cs typeface="Arial"/>
            </a:rPr>
            <a:t>A diverse mix of library stakeholders to work, learn, develop,</a:t>
          </a:r>
          <a:r>
            <a:rPr lang="en-US" sz="2800" baseline="0" dirty="0" smtClean="0">
              <a:cs typeface="Arial"/>
            </a:rPr>
            <a:t> and thrive together. </a:t>
          </a:r>
          <a:endParaRPr lang="en-US" sz="2800" dirty="0" smtClean="0">
            <a:cs typeface="Arial"/>
          </a:endParaRPr>
        </a:p>
      </dgm:t>
    </dgm:pt>
    <dgm:pt modelId="{A09C4CBC-0793-3342-9E40-F174BB190C71}" type="sibTrans" cxnId="{4938656E-4A56-2447-BD80-7AD74ABEC909}">
      <dgm:prSet/>
      <dgm:spPr/>
      <dgm:t>
        <a:bodyPr/>
        <a:lstStyle/>
        <a:p>
          <a:endParaRPr lang="en-US"/>
        </a:p>
      </dgm:t>
    </dgm:pt>
    <dgm:pt modelId="{50E69817-567F-9248-BE45-F686EF5912F6}" type="parTrans" cxnId="{4938656E-4A56-2447-BD80-7AD74ABEC909}">
      <dgm:prSet/>
      <dgm:spPr/>
      <dgm:t>
        <a:bodyPr/>
        <a:lstStyle/>
        <a:p>
          <a:endParaRPr lang="en-US"/>
        </a:p>
      </dgm:t>
    </dgm:pt>
    <dgm:pt modelId="{7E8CCE97-7B07-E34D-8F0A-E4DE2EA7ADF0}" type="pres">
      <dgm:prSet presAssocID="{10C5D0D3-D4A3-8541-9705-E55C2CDCDFA7}" presName="Name0" presStyleCnt="0">
        <dgm:presLayoutVars>
          <dgm:dir/>
          <dgm:animLvl val="lvl"/>
          <dgm:resizeHandles val="exact"/>
        </dgm:presLayoutVars>
      </dgm:prSet>
      <dgm:spPr/>
      <dgm:t>
        <a:bodyPr/>
        <a:lstStyle/>
        <a:p>
          <a:endParaRPr lang="en-US"/>
        </a:p>
      </dgm:t>
    </dgm:pt>
    <dgm:pt modelId="{17075F12-8AB0-A648-8CA7-2B71662316F3}" type="pres">
      <dgm:prSet presAssocID="{4B935AB0-3B4A-8F44-B162-3340B0004B49}" presName="compositeNode" presStyleCnt="0">
        <dgm:presLayoutVars>
          <dgm:bulletEnabled val="1"/>
        </dgm:presLayoutVars>
      </dgm:prSet>
      <dgm:spPr/>
    </dgm:pt>
    <dgm:pt modelId="{76BC4EAF-04D0-7E4A-85F1-675B1CCA21FC}" type="pres">
      <dgm:prSet presAssocID="{4B935AB0-3B4A-8F44-B162-3340B0004B49}" presName="bgRect" presStyleLbl="node1" presStyleIdx="0" presStyleCnt="1"/>
      <dgm:spPr/>
      <dgm:t>
        <a:bodyPr/>
        <a:lstStyle/>
        <a:p>
          <a:endParaRPr lang="en-US"/>
        </a:p>
      </dgm:t>
    </dgm:pt>
    <dgm:pt modelId="{8F030B05-474A-2642-88A7-05D07C55BB17}" type="pres">
      <dgm:prSet presAssocID="{4B935AB0-3B4A-8F44-B162-3340B0004B49}" presName="parentNode" presStyleLbl="node1" presStyleIdx="0" presStyleCnt="1">
        <dgm:presLayoutVars>
          <dgm:chMax val="0"/>
          <dgm:bulletEnabled val="1"/>
        </dgm:presLayoutVars>
      </dgm:prSet>
      <dgm:spPr/>
      <dgm:t>
        <a:bodyPr/>
        <a:lstStyle/>
        <a:p>
          <a:endParaRPr lang="en-US"/>
        </a:p>
      </dgm:t>
    </dgm:pt>
    <dgm:pt modelId="{B35B14FE-1348-804B-B9FB-9C61B8FBB194}" type="pres">
      <dgm:prSet presAssocID="{4B935AB0-3B4A-8F44-B162-3340B0004B49}" presName="childNode" presStyleLbl="node1" presStyleIdx="0" presStyleCnt="1">
        <dgm:presLayoutVars>
          <dgm:bulletEnabled val="1"/>
        </dgm:presLayoutVars>
      </dgm:prSet>
      <dgm:spPr/>
      <dgm:t>
        <a:bodyPr/>
        <a:lstStyle/>
        <a:p>
          <a:endParaRPr lang="en-US"/>
        </a:p>
      </dgm:t>
    </dgm:pt>
  </dgm:ptLst>
  <dgm:cxnLst>
    <dgm:cxn modelId="{528941F8-CC3A-9840-A5BF-93BBE8B9B72D}" type="presOf" srcId="{4B935AB0-3B4A-8F44-B162-3340B0004B49}" destId="{8F030B05-474A-2642-88A7-05D07C55BB17}" srcOrd="1" destOrd="0" presId="urn:microsoft.com/office/officeart/2005/8/layout/hProcess7#3"/>
    <dgm:cxn modelId="{4938656E-4A56-2447-BD80-7AD74ABEC909}" srcId="{84CE1B12-2F41-E349-96EB-610817734726}" destId="{B78DF088-CD05-6F4E-ADEE-2354EE6BFD00}" srcOrd="0" destOrd="0" parTransId="{50E69817-567F-9248-BE45-F686EF5912F6}" sibTransId="{A09C4CBC-0793-3342-9E40-F174BB190C71}"/>
    <dgm:cxn modelId="{078F3C5F-8443-2649-985F-B8F825CD10A5}" srcId="{4B935AB0-3B4A-8F44-B162-3340B0004B49}" destId="{84CE1B12-2F41-E349-96EB-610817734726}" srcOrd="1" destOrd="0" parTransId="{723EBB63-745E-C24C-A4A7-6D864DA3FA2E}" sibTransId="{C09050B2-4E73-C64A-8397-622880D43E45}"/>
    <dgm:cxn modelId="{2EEF64BD-B49C-EE46-9B5F-FE135CA1FB84}" srcId="{84CE1B12-2F41-E349-96EB-610817734726}" destId="{14DFD5FC-7EF1-3C44-99F1-6361644638AC}" srcOrd="1" destOrd="0" parTransId="{1B3A7357-3F9A-314C-A1C9-B48D9F17F7AD}" sibTransId="{67F7B0E3-E4A6-5D40-9336-914C48611F00}"/>
    <dgm:cxn modelId="{58B20D79-0BC1-4847-8B58-D74B98C53D5C}" srcId="{84CE1B12-2F41-E349-96EB-610817734726}" destId="{5070E78E-0ECC-3F4A-898E-78CE90266B45}" srcOrd="4" destOrd="0" parTransId="{F3973220-2B35-A948-9FB1-CD7D358A4AC5}" sibTransId="{224AC278-1FB8-AB46-9ACF-EE28ECD2A2D3}"/>
    <dgm:cxn modelId="{C078687A-D8B1-9D42-B4A2-F0BA39423490}" type="presOf" srcId="{10C5D0D3-D4A3-8541-9705-E55C2CDCDFA7}" destId="{7E8CCE97-7B07-E34D-8F0A-E4DE2EA7ADF0}" srcOrd="0" destOrd="0" presId="urn:microsoft.com/office/officeart/2005/8/layout/hProcess7#3"/>
    <dgm:cxn modelId="{DCACFD52-D878-2E4B-B445-545F5A750831}" srcId="{84CE1B12-2F41-E349-96EB-610817734726}" destId="{4EF2D2A7-D80C-A14C-AFF2-608E04DE2B82}" srcOrd="3" destOrd="0" parTransId="{051981B2-FB66-0049-84ED-7D74D2B1C876}" sibTransId="{B45C326B-2F26-8A49-A239-4041D04A86DC}"/>
    <dgm:cxn modelId="{8C44D413-2830-704D-BD1A-9EDEF425ADD4}" type="presOf" srcId="{B78DF088-CD05-6F4E-ADEE-2354EE6BFD00}" destId="{B35B14FE-1348-804B-B9FB-9C61B8FBB194}" srcOrd="0" destOrd="2" presId="urn:microsoft.com/office/officeart/2005/8/layout/hProcess7#3"/>
    <dgm:cxn modelId="{40B89B07-893A-7E4D-B293-65C71AC609D0}" type="presOf" srcId="{84CE1B12-2F41-E349-96EB-610817734726}" destId="{B35B14FE-1348-804B-B9FB-9C61B8FBB194}" srcOrd="0" destOrd="1" presId="urn:microsoft.com/office/officeart/2005/8/layout/hProcess7#3"/>
    <dgm:cxn modelId="{CDCFBAA3-CD4F-F045-9D91-C0E215045980}" type="presOf" srcId="{4B935AB0-3B4A-8F44-B162-3340B0004B49}" destId="{76BC4EAF-04D0-7E4A-85F1-675B1CCA21FC}" srcOrd="0" destOrd="0" presId="urn:microsoft.com/office/officeart/2005/8/layout/hProcess7#3"/>
    <dgm:cxn modelId="{EE0DECE0-02A8-8F49-A49B-075CB0B28735}" srcId="{84CE1B12-2F41-E349-96EB-610817734726}" destId="{4F739C36-46D8-F645-8EA8-3645D0DD893F}" srcOrd="2" destOrd="0" parTransId="{BB262213-6FD7-8F40-BC3B-5695EB8D7E0A}" sibTransId="{D3AF9096-FBC6-014B-ABB4-2BBB221076DC}"/>
    <dgm:cxn modelId="{2C9C821F-30B6-8E4F-A4C7-AE6CAA918FDE}" type="presOf" srcId="{4EF2D2A7-D80C-A14C-AFF2-608E04DE2B82}" destId="{B35B14FE-1348-804B-B9FB-9C61B8FBB194}" srcOrd="0" destOrd="5" presId="urn:microsoft.com/office/officeart/2005/8/layout/hProcess7#3"/>
    <dgm:cxn modelId="{C0B57784-C890-5640-AAFB-5440029328CE}" type="presOf" srcId="{14DFD5FC-7EF1-3C44-99F1-6361644638AC}" destId="{B35B14FE-1348-804B-B9FB-9C61B8FBB194}" srcOrd="0" destOrd="3" presId="urn:microsoft.com/office/officeart/2005/8/layout/hProcess7#3"/>
    <dgm:cxn modelId="{90951E59-4475-7E4B-801D-B1AA8EA878E2}" srcId="{10C5D0D3-D4A3-8541-9705-E55C2CDCDFA7}" destId="{4B935AB0-3B4A-8F44-B162-3340B0004B49}" srcOrd="0" destOrd="0" parTransId="{C9392797-CE92-4D44-ACA0-B4877C9B25CE}" sibTransId="{A3277093-0DA5-8E44-93FC-F1D24C73912B}"/>
    <dgm:cxn modelId="{55076424-1880-3246-9F6C-75A5562B65DC}" type="presOf" srcId="{5070E78E-0ECC-3F4A-898E-78CE90266B45}" destId="{B35B14FE-1348-804B-B9FB-9C61B8FBB194}" srcOrd="0" destOrd="6" presId="urn:microsoft.com/office/officeart/2005/8/layout/hProcess7#3"/>
    <dgm:cxn modelId="{C6946847-5BCD-FA4C-BA9D-38A311E846A7}" type="presOf" srcId="{4F739C36-46D8-F645-8EA8-3645D0DD893F}" destId="{B35B14FE-1348-804B-B9FB-9C61B8FBB194}" srcOrd="0" destOrd="4" presId="urn:microsoft.com/office/officeart/2005/8/layout/hProcess7#3"/>
    <dgm:cxn modelId="{7F9A5FA8-1FFB-8747-8E62-A2DC1C0CCC3C}" type="presOf" srcId="{23AA5CE8-C805-9F40-87E8-2998C0461493}" destId="{B35B14FE-1348-804B-B9FB-9C61B8FBB194}" srcOrd="0" destOrd="0" presId="urn:microsoft.com/office/officeart/2005/8/layout/hProcess7#3"/>
    <dgm:cxn modelId="{38A3313E-BEBD-A243-A2C0-EE4469A16011}" srcId="{4B935AB0-3B4A-8F44-B162-3340B0004B49}" destId="{23AA5CE8-C805-9F40-87E8-2998C0461493}" srcOrd="0" destOrd="0" parTransId="{2FB0D65A-4231-1442-BA86-BF54BD1F9C0F}" sibTransId="{5164BB44-0193-3542-B759-133829C8317B}"/>
    <dgm:cxn modelId="{F20369F2-195C-794C-B775-C6D7F1836DBB}" type="presParOf" srcId="{7E8CCE97-7B07-E34D-8F0A-E4DE2EA7ADF0}" destId="{17075F12-8AB0-A648-8CA7-2B71662316F3}" srcOrd="0" destOrd="0" presId="urn:microsoft.com/office/officeart/2005/8/layout/hProcess7#3"/>
    <dgm:cxn modelId="{304AD8C9-1D13-7F43-B321-6F9D8903DC32}" type="presParOf" srcId="{17075F12-8AB0-A648-8CA7-2B71662316F3}" destId="{76BC4EAF-04D0-7E4A-85F1-675B1CCA21FC}" srcOrd="0" destOrd="0" presId="urn:microsoft.com/office/officeart/2005/8/layout/hProcess7#3"/>
    <dgm:cxn modelId="{18B5B864-E482-CB4F-AD4D-60807719A577}" type="presParOf" srcId="{17075F12-8AB0-A648-8CA7-2B71662316F3}" destId="{8F030B05-474A-2642-88A7-05D07C55BB17}" srcOrd="1" destOrd="0" presId="urn:microsoft.com/office/officeart/2005/8/layout/hProcess7#3"/>
    <dgm:cxn modelId="{B35C8BC3-B77E-0D45-8ADA-BCD88BD16488}" type="presParOf" srcId="{17075F12-8AB0-A648-8CA7-2B71662316F3}" destId="{B35B14FE-1348-804B-B9FB-9C61B8FBB194}" srcOrd="2" destOrd="0" presId="urn:microsoft.com/office/officeart/2005/8/layout/hProcess7#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C5D0D3-D4A3-8541-9705-E55C2CDCDFA7}" type="doc">
      <dgm:prSet loTypeId="urn:microsoft.com/office/officeart/2005/8/layout/hProcess7#4" loCatId="process" qsTypeId="urn:microsoft.com/office/officeart/2005/8/quickstyle/simple4" qsCatId="simple" csTypeId="urn:microsoft.com/office/officeart/2005/8/colors/accent2_1" csCatId="accent2" phldr="1"/>
      <dgm:spPr/>
      <dgm:t>
        <a:bodyPr/>
        <a:lstStyle/>
        <a:p>
          <a:endParaRPr lang="en-US"/>
        </a:p>
      </dgm:t>
    </dgm:pt>
    <dgm:pt modelId="{585164D1-5367-EF43-BE40-7D504C8FD848}">
      <dgm:prSet custT="1"/>
      <dgm:spPr>
        <a:effectLst/>
      </dgm:spPr>
      <dgm:t>
        <a:bodyPr/>
        <a:lstStyle/>
        <a:p>
          <a:r>
            <a:rPr lang="en-US" sz="5400" i="0" dirty="0" smtClean="0">
              <a:solidFill>
                <a:schemeClr val="accent1"/>
              </a:solidFill>
              <a:effectLst/>
              <a:latin typeface="Helvetica"/>
              <a:cs typeface="Helvetica"/>
            </a:rPr>
            <a:t>Welcoming </a:t>
          </a:r>
          <a:r>
            <a:rPr lang="en-US" sz="1200" dirty="0" smtClean="0"/>
            <a:t>Danielle Jones: I have learned so much from being involved with CSD and OYAN. As a new librarian I felt that I was being mentored by more seasoned folks. I got a chance to hear about what other libraries are doing. </a:t>
          </a:r>
          <a:endParaRPr lang="en-US" sz="1200" i="0" dirty="0" smtClean="0">
            <a:solidFill>
              <a:schemeClr val="accent1"/>
            </a:solidFill>
            <a:effectLst/>
            <a:latin typeface="Helvetica"/>
            <a:cs typeface="Helvetica"/>
          </a:endParaRPr>
        </a:p>
      </dgm:t>
    </dgm:pt>
    <dgm:pt modelId="{18A2D1F7-EAA5-BC44-98B6-53A1E70E49B7}" type="parTrans" cxnId="{E1AFBFDA-CB30-0643-956D-5A6A1945C5D0}">
      <dgm:prSet/>
      <dgm:spPr/>
      <dgm:t>
        <a:bodyPr/>
        <a:lstStyle/>
        <a:p>
          <a:endParaRPr lang="en-US"/>
        </a:p>
      </dgm:t>
    </dgm:pt>
    <dgm:pt modelId="{13C3B286-3AF7-B14F-BC16-CCAC0656D902}" type="sibTrans" cxnId="{E1AFBFDA-CB30-0643-956D-5A6A1945C5D0}">
      <dgm:prSet/>
      <dgm:spPr/>
      <dgm:t>
        <a:bodyPr/>
        <a:lstStyle/>
        <a:p>
          <a:endParaRPr lang="en-US"/>
        </a:p>
      </dgm:t>
    </dgm:pt>
    <dgm:pt modelId="{F6930D4B-E76F-3E4D-9C69-C2B12C67577C}">
      <dgm:prSet custT="1"/>
      <dgm:spPr>
        <a:effectLst/>
      </dgm:spPr>
      <dgm:t>
        <a:bodyPr/>
        <a:lstStyle/>
        <a:p>
          <a:r>
            <a:rPr lang="en-US" sz="5400" i="0" dirty="0" smtClean="0">
              <a:solidFill>
                <a:schemeClr val="accent1"/>
              </a:solidFill>
              <a:effectLst/>
              <a:latin typeface="Helvetica"/>
              <a:cs typeface="Helvetica"/>
            </a:rPr>
            <a:t>Adaptive </a:t>
          </a:r>
          <a:r>
            <a:rPr lang="en-US" sz="1200" dirty="0" smtClean="0"/>
            <a:t>Sara Q Thompson: I think OLA is on the cusp of big changes—in identity, in workflows, in outreach and audience. I’m excited to be in the thick of things, both watching and participating as these changes happen.</a:t>
          </a:r>
          <a:endParaRPr lang="en-US" sz="1200" i="0" dirty="0" smtClean="0">
            <a:solidFill>
              <a:schemeClr val="accent1"/>
            </a:solidFill>
            <a:effectLst/>
            <a:latin typeface="Helvetica"/>
            <a:cs typeface="Helvetica"/>
          </a:endParaRPr>
        </a:p>
      </dgm:t>
    </dgm:pt>
    <dgm:pt modelId="{0A96D91D-8CD9-354E-B1A4-5995B28405F1}" type="parTrans" cxnId="{82123C30-E487-ED4B-98C4-9C459ACBA866}">
      <dgm:prSet/>
      <dgm:spPr/>
      <dgm:t>
        <a:bodyPr/>
        <a:lstStyle/>
        <a:p>
          <a:endParaRPr lang="en-US"/>
        </a:p>
      </dgm:t>
    </dgm:pt>
    <dgm:pt modelId="{1A15628D-9607-674D-A5BE-3B41A36A77B5}" type="sibTrans" cxnId="{82123C30-E487-ED4B-98C4-9C459ACBA866}">
      <dgm:prSet/>
      <dgm:spPr/>
      <dgm:t>
        <a:bodyPr/>
        <a:lstStyle/>
        <a:p>
          <a:endParaRPr lang="en-US"/>
        </a:p>
      </dgm:t>
    </dgm:pt>
    <dgm:pt modelId="{FED37947-03A0-344C-BCE2-AAD5B99CF0F4}">
      <dgm:prSet custT="1"/>
      <dgm:spPr>
        <a:effectLst/>
      </dgm:spPr>
      <dgm:t>
        <a:bodyPr/>
        <a:lstStyle/>
        <a:p>
          <a:r>
            <a:rPr lang="en-US" sz="5400" i="0" dirty="0" smtClean="0">
              <a:solidFill>
                <a:schemeClr val="accent1"/>
              </a:solidFill>
              <a:effectLst/>
              <a:latin typeface="Helvetica"/>
              <a:cs typeface="Helvetica"/>
            </a:rPr>
            <a:t>Respected </a:t>
          </a:r>
          <a:r>
            <a:rPr lang="en-US" sz="1200" dirty="0" smtClean="0"/>
            <a:t>Candice Watkins: It’s been an incredible and inspiring experience to work with such energetic and devoted library professionals</a:t>
          </a:r>
          <a:endParaRPr lang="en-US" sz="1200" i="0" dirty="0" smtClean="0">
            <a:solidFill>
              <a:schemeClr val="accent1"/>
            </a:solidFill>
            <a:effectLst/>
            <a:latin typeface="Helvetica"/>
            <a:cs typeface="Helvetica"/>
          </a:endParaRPr>
        </a:p>
      </dgm:t>
    </dgm:pt>
    <dgm:pt modelId="{E4328855-137E-B742-9336-8F1233992F10}" type="parTrans" cxnId="{0A07AC8C-4DDD-674D-804E-D4D88A692F36}">
      <dgm:prSet/>
      <dgm:spPr/>
      <dgm:t>
        <a:bodyPr/>
        <a:lstStyle/>
        <a:p>
          <a:endParaRPr lang="en-US"/>
        </a:p>
      </dgm:t>
    </dgm:pt>
    <dgm:pt modelId="{02476F01-3D5A-C549-ABBC-5A35279D8BD4}" type="sibTrans" cxnId="{0A07AC8C-4DDD-674D-804E-D4D88A692F36}">
      <dgm:prSet/>
      <dgm:spPr/>
      <dgm:t>
        <a:bodyPr/>
        <a:lstStyle/>
        <a:p>
          <a:endParaRPr lang="en-US"/>
        </a:p>
      </dgm:t>
    </dgm:pt>
    <dgm:pt modelId="{2C045905-C95C-1349-8CE8-9C5D9B66473B}">
      <dgm:prSet custT="1"/>
      <dgm:spPr>
        <a:effectLst/>
      </dgm:spPr>
      <dgm:t>
        <a:bodyPr/>
        <a:lstStyle/>
        <a:p>
          <a:r>
            <a:rPr lang="en-US" sz="5400" i="0" dirty="0" smtClean="0">
              <a:solidFill>
                <a:schemeClr val="accent1"/>
              </a:solidFill>
              <a:effectLst/>
              <a:latin typeface="Helvetica"/>
              <a:cs typeface="Helvetica"/>
            </a:rPr>
            <a:t>Energizing </a:t>
          </a:r>
          <a:r>
            <a:rPr lang="en-US" sz="1200" dirty="0" smtClean="0"/>
            <a:t>Margaret Harmon Myers: I find it exciting to be involved in a professional organization where I might help create needed change. Candice Watkins: It has stretched my boundaries for sure; we all need that kind of growth in our work.</a:t>
          </a:r>
          <a:endParaRPr lang="en-US" sz="1200" i="0" dirty="0" smtClean="0">
            <a:solidFill>
              <a:schemeClr val="accent1"/>
            </a:solidFill>
            <a:effectLst/>
            <a:latin typeface="Helvetica"/>
            <a:cs typeface="Helvetica"/>
          </a:endParaRPr>
        </a:p>
      </dgm:t>
    </dgm:pt>
    <dgm:pt modelId="{49CEAF39-0FBC-0042-9421-757704C1726B}" type="parTrans" cxnId="{EE94B579-0016-2D4B-9E8D-F8911820029A}">
      <dgm:prSet/>
      <dgm:spPr/>
      <dgm:t>
        <a:bodyPr/>
        <a:lstStyle/>
        <a:p>
          <a:endParaRPr lang="en-US"/>
        </a:p>
      </dgm:t>
    </dgm:pt>
    <dgm:pt modelId="{AA98CF30-97D6-F74E-B42F-6D184C40F089}" type="sibTrans" cxnId="{EE94B579-0016-2D4B-9E8D-F8911820029A}">
      <dgm:prSet/>
      <dgm:spPr/>
      <dgm:t>
        <a:bodyPr/>
        <a:lstStyle/>
        <a:p>
          <a:endParaRPr lang="en-US"/>
        </a:p>
      </dgm:t>
    </dgm:pt>
    <dgm:pt modelId="{41527914-DA98-0D4E-9351-787F0CD964B0}">
      <dgm:prSet custT="1"/>
      <dgm:spPr>
        <a:effectLst/>
      </dgm:spPr>
      <dgm:t>
        <a:bodyPr/>
        <a:lstStyle/>
        <a:p>
          <a:r>
            <a:rPr lang="en-US" sz="5400" i="0" dirty="0" smtClean="0">
              <a:solidFill>
                <a:schemeClr val="accent1"/>
              </a:solidFill>
              <a:effectLst/>
              <a:latin typeface="Helvetica"/>
              <a:cs typeface="Helvetica"/>
            </a:rPr>
            <a:t>Effective </a:t>
          </a:r>
          <a:r>
            <a:rPr lang="en-US" sz="1200" dirty="0" err="1" smtClean="0"/>
            <a:t>Deeda</a:t>
          </a:r>
          <a:r>
            <a:rPr lang="en-US" sz="1200" dirty="0" smtClean="0"/>
            <a:t> Chamberlain: How amazing it is to be part of a group that actually sets goals, then breaks them down into steps and gets them done.</a:t>
          </a:r>
          <a:endParaRPr lang="en-US" sz="1200" i="0" dirty="0" smtClean="0">
            <a:solidFill>
              <a:schemeClr val="accent1"/>
            </a:solidFill>
            <a:effectLst/>
            <a:latin typeface="Helvetica"/>
            <a:cs typeface="Helvetica"/>
          </a:endParaRPr>
        </a:p>
      </dgm:t>
    </dgm:pt>
    <dgm:pt modelId="{6BB4AF19-A605-994A-8C46-2F5E5FAD9370}" type="parTrans" cxnId="{80C6014C-297C-4048-9DAC-592673F1FE40}">
      <dgm:prSet/>
      <dgm:spPr/>
      <dgm:t>
        <a:bodyPr/>
        <a:lstStyle/>
        <a:p>
          <a:endParaRPr lang="en-US"/>
        </a:p>
      </dgm:t>
    </dgm:pt>
    <dgm:pt modelId="{CA5ADCE3-58BA-7C49-AC3A-40B2EAD859B8}" type="sibTrans" cxnId="{80C6014C-297C-4048-9DAC-592673F1FE40}">
      <dgm:prSet/>
      <dgm:spPr/>
      <dgm:t>
        <a:bodyPr/>
        <a:lstStyle/>
        <a:p>
          <a:endParaRPr lang="en-US"/>
        </a:p>
      </dgm:t>
    </dgm:pt>
    <dgm:pt modelId="{69863942-4492-0847-B205-B64B073B939F}">
      <dgm:prSet phldrT="[Text]"/>
      <dgm:spPr/>
      <dgm:t>
        <a:bodyPr/>
        <a:lstStyle/>
        <a:p>
          <a:r>
            <a:rPr lang="en-US" b="1" dirty="0" smtClean="0">
              <a:solidFill>
                <a:schemeClr val="tx1">
                  <a:lumMod val="50000"/>
                  <a:lumOff val="50000"/>
                </a:schemeClr>
              </a:solidFill>
            </a:rPr>
            <a:t>RECOMMENDATION </a:t>
          </a:r>
          <a:endParaRPr lang="en-US" b="1" dirty="0">
            <a:solidFill>
              <a:schemeClr val="tx1">
                <a:lumMod val="50000"/>
                <a:lumOff val="50000"/>
              </a:schemeClr>
            </a:solidFill>
          </a:endParaRPr>
        </a:p>
      </dgm:t>
    </dgm:pt>
    <dgm:pt modelId="{2B1BAD12-B531-294D-9880-EAD4926DE180}" type="sibTrans" cxnId="{34FE50F5-D810-0541-82FE-A7E4697D1491}">
      <dgm:prSet/>
      <dgm:spPr/>
      <dgm:t>
        <a:bodyPr/>
        <a:lstStyle/>
        <a:p>
          <a:endParaRPr lang="en-US"/>
        </a:p>
      </dgm:t>
    </dgm:pt>
    <dgm:pt modelId="{88BC8171-F410-2743-AA71-BB6FDEE40488}" type="parTrans" cxnId="{34FE50F5-D810-0541-82FE-A7E4697D1491}">
      <dgm:prSet/>
      <dgm:spPr/>
      <dgm:t>
        <a:bodyPr/>
        <a:lstStyle/>
        <a:p>
          <a:endParaRPr lang="en-US"/>
        </a:p>
      </dgm:t>
    </dgm:pt>
    <dgm:pt modelId="{7E8CCE97-7B07-E34D-8F0A-E4DE2EA7ADF0}" type="pres">
      <dgm:prSet presAssocID="{10C5D0D3-D4A3-8541-9705-E55C2CDCDFA7}" presName="Name0" presStyleCnt="0">
        <dgm:presLayoutVars>
          <dgm:dir/>
          <dgm:animLvl val="lvl"/>
          <dgm:resizeHandles val="exact"/>
        </dgm:presLayoutVars>
      </dgm:prSet>
      <dgm:spPr/>
      <dgm:t>
        <a:bodyPr/>
        <a:lstStyle/>
        <a:p>
          <a:endParaRPr lang="en-US"/>
        </a:p>
      </dgm:t>
    </dgm:pt>
    <dgm:pt modelId="{F71C9FDC-73C2-4745-BAD2-51D48E806A15}" type="pres">
      <dgm:prSet presAssocID="{69863942-4492-0847-B205-B64B073B939F}" presName="compositeNode" presStyleCnt="0">
        <dgm:presLayoutVars>
          <dgm:bulletEnabled val="1"/>
        </dgm:presLayoutVars>
      </dgm:prSet>
      <dgm:spPr/>
    </dgm:pt>
    <dgm:pt modelId="{EF740E24-7D75-BA4C-855C-DAC06C3F5932}" type="pres">
      <dgm:prSet presAssocID="{69863942-4492-0847-B205-B64B073B939F}" presName="bgRect" presStyleLbl="node1" presStyleIdx="0" presStyleCnt="1"/>
      <dgm:spPr/>
      <dgm:t>
        <a:bodyPr/>
        <a:lstStyle/>
        <a:p>
          <a:endParaRPr lang="en-US"/>
        </a:p>
      </dgm:t>
    </dgm:pt>
    <dgm:pt modelId="{58E6E6A0-DFE7-B042-B79C-51B227BAE9D8}" type="pres">
      <dgm:prSet presAssocID="{69863942-4492-0847-B205-B64B073B939F}" presName="parentNode" presStyleLbl="node1" presStyleIdx="0" presStyleCnt="1">
        <dgm:presLayoutVars>
          <dgm:chMax val="0"/>
          <dgm:bulletEnabled val="1"/>
        </dgm:presLayoutVars>
      </dgm:prSet>
      <dgm:spPr/>
      <dgm:t>
        <a:bodyPr/>
        <a:lstStyle/>
        <a:p>
          <a:endParaRPr lang="en-US"/>
        </a:p>
      </dgm:t>
    </dgm:pt>
    <dgm:pt modelId="{01CAF4F2-E38B-8644-8509-DE256094CE9D}" type="pres">
      <dgm:prSet presAssocID="{69863942-4492-0847-B205-B64B073B939F}" presName="childNode" presStyleLbl="node1" presStyleIdx="0" presStyleCnt="1">
        <dgm:presLayoutVars>
          <dgm:bulletEnabled val="1"/>
        </dgm:presLayoutVars>
      </dgm:prSet>
      <dgm:spPr/>
      <dgm:t>
        <a:bodyPr/>
        <a:lstStyle/>
        <a:p>
          <a:endParaRPr lang="en-US"/>
        </a:p>
      </dgm:t>
    </dgm:pt>
  </dgm:ptLst>
  <dgm:cxnLst>
    <dgm:cxn modelId="{0A07AC8C-4DDD-674D-804E-D4D88A692F36}" srcId="{69863942-4492-0847-B205-B64B073B939F}" destId="{FED37947-03A0-344C-BCE2-AAD5B99CF0F4}" srcOrd="2" destOrd="0" parTransId="{E4328855-137E-B742-9336-8F1233992F10}" sibTransId="{02476F01-3D5A-C549-ABBC-5A35279D8BD4}"/>
    <dgm:cxn modelId="{13B3F5E6-E8A5-064B-8A40-99695EC3F6E0}" type="presOf" srcId="{F6930D4B-E76F-3E4D-9C69-C2B12C67577C}" destId="{01CAF4F2-E38B-8644-8509-DE256094CE9D}" srcOrd="0" destOrd="1" presId="urn:microsoft.com/office/officeart/2005/8/layout/hProcess7#4"/>
    <dgm:cxn modelId="{F466A839-3C84-F841-A0E9-02D4BA9EED64}" type="presOf" srcId="{69863942-4492-0847-B205-B64B073B939F}" destId="{58E6E6A0-DFE7-B042-B79C-51B227BAE9D8}" srcOrd="1" destOrd="0" presId="urn:microsoft.com/office/officeart/2005/8/layout/hProcess7#4"/>
    <dgm:cxn modelId="{4B0C1E9B-A15A-1D46-8A4A-A71A98D64BDA}" type="presOf" srcId="{2C045905-C95C-1349-8CE8-9C5D9B66473B}" destId="{01CAF4F2-E38B-8644-8509-DE256094CE9D}" srcOrd="0" destOrd="3" presId="urn:microsoft.com/office/officeart/2005/8/layout/hProcess7#4"/>
    <dgm:cxn modelId="{0827FB82-509E-9F49-8877-6AC8C126694C}" type="presOf" srcId="{585164D1-5367-EF43-BE40-7D504C8FD848}" destId="{01CAF4F2-E38B-8644-8509-DE256094CE9D}" srcOrd="0" destOrd="0" presId="urn:microsoft.com/office/officeart/2005/8/layout/hProcess7#4"/>
    <dgm:cxn modelId="{80C6014C-297C-4048-9DAC-592673F1FE40}" srcId="{69863942-4492-0847-B205-B64B073B939F}" destId="{41527914-DA98-0D4E-9351-787F0CD964B0}" srcOrd="4" destOrd="0" parTransId="{6BB4AF19-A605-994A-8C46-2F5E5FAD9370}" sibTransId="{CA5ADCE3-58BA-7C49-AC3A-40B2EAD859B8}"/>
    <dgm:cxn modelId="{34FE50F5-D810-0541-82FE-A7E4697D1491}" srcId="{10C5D0D3-D4A3-8541-9705-E55C2CDCDFA7}" destId="{69863942-4492-0847-B205-B64B073B939F}" srcOrd="0" destOrd="0" parTransId="{88BC8171-F410-2743-AA71-BB6FDEE40488}" sibTransId="{2B1BAD12-B531-294D-9880-EAD4926DE180}"/>
    <dgm:cxn modelId="{C3DB130E-F7C7-4043-A716-AEFF437C0A5F}" type="presOf" srcId="{69863942-4492-0847-B205-B64B073B939F}" destId="{EF740E24-7D75-BA4C-855C-DAC06C3F5932}" srcOrd="0" destOrd="0" presId="urn:microsoft.com/office/officeart/2005/8/layout/hProcess7#4"/>
    <dgm:cxn modelId="{82123C30-E487-ED4B-98C4-9C459ACBA866}" srcId="{69863942-4492-0847-B205-B64B073B939F}" destId="{F6930D4B-E76F-3E4D-9C69-C2B12C67577C}" srcOrd="1" destOrd="0" parTransId="{0A96D91D-8CD9-354E-B1A4-5995B28405F1}" sibTransId="{1A15628D-9607-674D-A5BE-3B41A36A77B5}"/>
    <dgm:cxn modelId="{A282981C-EAE0-0345-91BF-77F19A0E2C75}" type="presOf" srcId="{10C5D0D3-D4A3-8541-9705-E55C2CDCDFA7}" destId="{7E8CCE97-7B07-E34D-8F0A-E4DE2EA7ADF0}" srcOrd="0" destOrd="0" presId="urn:microsoft.com/office/officeart/2005/8/layout/hProcess7#4"/>
    <dgm:cxn modelId="{12A0ADB1-DB40-A644-8248-D280A1A8FEDF}" type="presOf" srcId="{FED37947-03A0-344C-BCE2-AAD5B99CF0F4}" destId="{01CAF4F2-E38B-8644-8509-DE256094CE9D}" srcOrd="0" destOrd="2" presId="urn:microsoft.com/office/officeart/2005/8/layout/hProcess7#4"/>
    <dgm:cxn modelId="{E1AFBFDA-CB30-0643-956D-5A6A1945C5D0}" srcId="{69863942-4492-0847-B205-B64B073B939F}" destId="{585164D1-5367-EF43-BE40-7D504C8FD848}" srcOrd="0" destOrd="0" parTransId="{18A2D1F7-EAA5-BC44-98B6-53A1E70E49B7}" sibTransId="{13C3B286-3AF7-B14F-BC16-CCAC0656D902}"/>
    <dgm:cxn modelId="{EE94B579-0016-2D4B-9E8D-F8911820029A}" srcId="{69863942-4492-0847-B205-B64B073B939F}" destId="{2C045905-C95C-1349-8CE8-9C5D9B66473B}" srcOrd="3" destOrd="0" parTransId="{49CEAF39-0FBC-0042-9421-757704C1726B}" sibTransId="{AA98CF30-97D6-F74E-B42F-6D184C40F089}"/>
    <dgm:cxn modelId="{AE645C82-2B62-8C46-9C5F-EBA9DE2F33D4}" type="presOf" srcId="{41527914-DA98-0D4E-9351-787F0CD964B0}" destId="{01CAF4F2-E38B-8644-8509-DE256094CE9D}" srcOrd="0" destOrd="4" presId="urn:microsoft.com/office/officeart/2005/8/layout/hProcess7#4"/>
    <dgm:cxn modelId="{47C673F3-EF3A-6F47-BAEF-673A121A4BB1}" type="presParOf" srcId="{7E8CCE97-7B07-E34D-8F0A-E4DE2EA7ADF0}" destId="{F71C9FDC-73C2-4745-BAD2-51D48E806A15}" srcOrd="0" destOrd="0" presId="urn:microsoft.com/office/officeart/2005/8/layout/hProcess7#4"/>
    <dgm:cxn modelId="{8B1A1E5E-961B-C24B-A76A-2DA71B5C1D1F}" type="presParOf" srcId="{F71C9FDC-73C2-4745-BAD2-51D48E806A15}" destId="{EF740E24-7D75-BA4C-855C-DAC06C3F5932}" srcOrd="0" destOrd="0" presId="urn:microsoft.com/office/officeart/2005/8/layout/hProcess7#4"/>
    <dgm:cxn modelId="{53D3153D-143E-C940-99C3-2121806EC82E}" type="presParOf" srcId="{F71C9FDC-73C2-4745-BAD2-51D48E806A15}" destId="{58E6E6A0-DFE7-B042-B79C-51B227BAE9D8}" srcOrd="1" destOrd="0" presId="urn:microsoft.com/office/officeart/2005/8/layout/hProcess7#4"/>
    <dgm:cxn modelId="{C00D64EE-EC97-9A4D-841C-EA51C996D35A}" type="presParOf" srcId="{F71C9FDC-73C2-4745-BAD2-51D48E806A15}" destId="{01CAF4F2-E38B-8644-8509-DE256094CE9D}" srcOrd="2" destOrd="0" presId="urn:microsoft.com/office/officeart/2005/8/layout/hProcess7#4"/>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B76056-E83E-4C63-8246-B659CF8C189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FCE50A9B-FB3A-4CEC-BAF7-B635B24652E3}">
      <dgm:prSet phldrT="[Text]"/>
      <dgm:spPr>
        <a:solidFill>
          <a:schemeClr val="accent3"/>
        </a:solidFill>
      </dgm:spPr>
      <dgm:t>
        <a:bodyPr/>
        <a:lstStyle/>
        <a:p>
          <a:r>
            <a:rPr lang="en-US" b="1" dirty="0" smtClean="0"/>
            <a:t>Strategic Area of Focus</a:t>
          </a:r>
        </a:p>
        <a:p>
          <a:r>
            <a:rPr lang="en-US" b="0" dirty="0" smtClean="0"/>
            <a:t>(including objectives)</a:t>
          </a:r>
          <a:endParaRPr lang="en-US" b="0" dirty="0"/>
        </a:p>
      </dgm:t>
    </dgm:pt>
    <dgm:pt modelId="{2B60E115-D74C-4908-9436-E1B60DFF9036}" type="parTrans" cxnId="{8A0C2C2F-9E40-4C06-A1C7-BA419081A3E8}">
      <dgm:prSet/>
      <dgm:spPr/>
      <dgm:t>
        <a:bodyPr/>
        <a:lstStyle/>
        <a:p>
          <a:endParaRPr lang="en-US" b="1"/>
        </a:p>
      </dgm:t>
    </dgm:pt>
    <dgm:pt modelId="{5270C8EC-00C6-4F58-A9A3-1F6318CA8222}" type="sibTrans" cxnId="{8A0C2C2F-9E40-4C06-A1C7-BA419081A3E8}">
      <dgm:prSet/>
      <dgm:spPr/>
      <dgm:t>
        <a:bodyPr/>
        <a:lstStyle/>
        <a:p>
          <a:endParaRPr lang="en-US" b="1"/>
        </a:p>
      </dgm:t>
    </dgm:pt>
    <dgm:pt modelId="{E5578661-8C1A-464C-B4E0-768B487D0F7A}">
      <dgm:prSet phldrT="[Text]"/>
      <dgm:spPr>
        <a:solidFill>
          <a:schemeClr val="accent1"/>
        </a:solidFill>
      </dgm:spPr>
      <dgm:t>
        <a:bodyPr/>
        <a:lstStyle/>
        <a:p>
          <a:r>
            <a:rPr lang="en-US" b="1" dirty="0" smtClean="0"/>
            <a:t>Initiative</a:t>
          </a:r>
          <a:endParaRPr lang="en-US" b="1" dirty="0"/>
        </a:p>
      </dgm:t>
    </dgm:pt>
    <dgm:pt modelId="{8720C525-BDDD-40B3-8A27-7025D8A9842D}" type="parTrans" cxnId="{197744B0-0874-49AB-8CD3-2830729FF22B}">
      <dgm:prSet/>
      <dgm:spPr/>
      <dgm:t>
        <a:bodyPr/>
        <a:lstStyle/>
        <a:p>
          <a:endParaRPr lang="en-US" b="1"/>
        </a:p>
      </dgm:t>
    </dgm:pt>
    <dgm:pt modelId="{ABFEDB9E-B201-44DC-B2CE-3011BEB4FD1F}" type="sibTrans" cxnId="{197744B0-0874-49AB-8CD3-2830729FF22B}">
      <dgm:prSet/>
      <dgm:spPr/>
      <dgm:t>
        <a:bodyPr/>
        <a:lstStyle/>
        <a:p>
          <a:endParaRPr lang="en-US" b="1"/>
        </a:p>
      </dgm:t>
    </dgm:pt>
    <dgm:pt modelId="{51A6E365-8841-4773-BCAF-A5CB505DE8F5}">
      <dgm:prSet phldrT="[Text]" custT="1"/>
      <dgm:spPr>
        <a:solidFill>
          <a:schemeClr val="accent1">
            <a:lumMod val="60000"/>
            <a:lumOff val="40000"/>
          </a:schemeClr>
        </a:solidFill>
      </dgm:spPr>
      <dgm:t>
        <a:bodyPr/>
        <a:lstStyle/>
        <a:p>
          <a:r>
            <a:rPr lang="en-US" sz="900" b="1" dirty="0" smtClean="0"/>
            <a:t>Strategy</a:t>
          </a:r>
        </a:p>
      </dgm:t>
    </dgm:pt>
    <dgm:pt modelId="{D07C0B7A-E988-44A0-9067-26F12F43EB2A}" type="parTrans" cxnId="{BF783414-5D5A-48EB-B436-799749DB5723}">
      <dgm:prSet/>
      <dgm:spPr/>
      <dgm:t>
        <a:bodyPr/>
        <a:lstStyle/>
        <a:p>
          <a:endParaRPr lang="en-US" b="1"/>
        </a:p>
      </dgm:t>
    </dgm:pt>
    <dgm:pt modelId="{C66E6685-1E3D-4A10-9689-6C9C44DEAF6C}" type="sibTrans" cxnId="{BF783414-5D5A-48EB-B436-799749DB5723}">
      <dgm:prSet/>
      <dgm:spPr/>
      <dgm:t>
        <a:bodyPr/>
        <a:lstStyle/>
        <a:p>
          <a:endParaRPr lang="en-US" b="1"/>
        </a:p>
      </dgm:t>
    </dgm:pt>
    <dgm:pt modelId="{7A80965B-A0FE-4640-885D-D6D2CBC1C1CD}">
      <dgm:prSet phldrT="[Text]" custT="1"/>
      <dgm:spPr>
        <a:solidFill>
          <a:schemeClr val="accent1">
            <a:lumMod val="60000"/>
            <a:lumOff val="40000"/>
          </a:schemeClr>
        </a:solidFill>
      </dgm:spPr>
      <dgm:t>
        <a:bodyPr/>
        <a:lstStyle/>
        <a:p>
          <a:r>
            <a:rPr lang="en-US" sz="900" b="1" dirty="0" smtClean="0"/>
            <a:t>Strategy</a:t>
          </a:r>
          <a:endParaRPr lang="en-US" sz="700" b="1" dirty="0" smtClean="0"/>
        </a:p>
      </dgm:t>
    </dgm:pt>
    <dgm:pt modelId="{296331F9-89A3-479C-B481-80D05B99FC76}" type="parTrans" cxnId="{3E13EFF6-F643-4786-AD43-9734B5487307}">
      <dgm:prSet/>
      <dgm:spPr/>
      <dgm:t>
        <a:bodyPr/>
        <a:lstStyle/>
        <a:p>
          <a:endParaRPr lang="en-US" b="1"/>
        </a:p>
      </dgm:t>
    </dgm:pt>
    <dgm:pt modelId="{A29C851C-7A45-4389-97A4-DA6D5E0365AF}" type="sibTrans" cxnId="{3E13EFF6-F643-4786-AD43-9734B5487307}">
      <dgm:prSet/>
      <dgm:spPr/>
      <dgm:t>
        <a:bodyPr/>
        <a:lstStyle/>
        <a:p>
          <a:endParaRPr lang="en-US" b="1"/>
        </a:p>
      </dgm:t>
    </dgm:pt>
    <dgm:pt modelId="{1B513FC8-9041-4E15-8A66-400D5F261F3D}">
      <dgm:prSet phldrT="[Text]"/>
      <dgm:spPr>
        <a:solidFill>
          <a:schemeClr val="accent1"/>
        </a:solidFill>
      </dgm:spPr>
      <dgm:t>
        <a:bodyPr/>
        <a:lstStyle/>
        <a:p>
          <a:r>
            <a:rPr lang="en-US" b="1" dirty="0" smtClean="0"/>
            <a:t>Initiative</a:t>
          </a:r>
          <a:endParaRPr lang="en-US" b="1" dirty="0"/>
        </a:p>
      </dgm:t>
    </dgm:pt>
    <dgm:pt modelId="{744071E3-872D-4725-9EC1-D01EBF086FC4}" type="sibTrans" cxnId="{C8CCACAA-70A9-4366-8F8D-FDE19204BF00}">
      <dgm:prSet/>
      <dgm:spPr/>
      <dgm:t>
        <a:bodyPr/>
        <a:lstStyle/>
        <a:p>
          <a:endParaRPr lang="en-US" b="1"/>
        </a:p>
      </dgm:t>
    </dgm:pt>
    <dgm:pt modelId="{AD39BF4A-760E-42EE-A5AA-3C4F0DCD8FAD}" type="parTrans" cxnId="{C8CCACAA-70A9-4366-8F8D-FDE19204BF00}">
      <dgm:prSet/>
      <dgm:spPr/>
      <dgm:t>
        <a:bodyPr/>
        <a:lstStyle/>
        <a:p>
          <a:endParaRPr lang="en-US" b="1"/>
        </a:p>
      </dgm:t>
    </dgm:pt>
    <dgm:pt modelId="{A4AFC075-B125-4869-ACBF-8F028D40DB4A}">
      <dgm:prSet phldrT="[Text]"/>
      <dgm:spPr>
        <a:solidFill>
          <a:schemeClr val="accent1"/>
        </a:solidFill>
      </dgm:spPr>
      <dgm:t>
        <a:bodyPr/>
        <a:lstStyle/>
        <a:p>
          <a:r>
            <a:rPr lang="en-US" b="1" dirty="0" smtClean="0"/>
            <a:t>Initiative</a:t>
          </a:r>
          <a:endParaRPr lang="en-US" b="1" dirty="0"/>
        </a:p>
      </dgm:t>
    </dgm:pt>
    <dgm:pt modelId="{F64052BF-9A69-4575-974B-C89141369160}" type="parTrans" cxnId="{D91D1C0E-4659-4BB7-A547-69D46CD1AE79}">
      <dgm:prSet/>
      <dgm:spPr/>
      <dgm:t>
        <a:bodyPr/>
        <a:lstStyle/>
        <a:p>
          <a:endParaRPr lang="en-US" b="1"/>
        </a:p>
      </dgm:t>
    </dgm:pt>
    <dgm:pt modelId="{A6218095-3F7A-4246-B3F4-9CF0DEEDFC97}" type="sibTrans" cxnId="{D91D1C0E-4659-4BB7-A547-69D46CD1AE79}">
      <dgm:prSet/>
      <dgm:spPr/>
      <dgm:t>
        <a:bodyPr/>
        <a:lstStyle/>
        <a:p>
          <a:endParaRPr lang="en-US" b="1"/>
        </a:p>
      </dgm:t>
    </dgm:pt>
    <dgm:pt modelId="{D0514E57-4819-4FFF-93AC-5EBABFDEF6A7}">
      <dgm:prSet phldrT="[Text]" custT="1"/>
      <dgm:spPr>
        <a:solidFill>
          <a:schemeClr val="accent1">
            <a:lumMod val="60000"/>
            <a:lumOff val="40000"/>
          </a:schemeClr>
        </a:solidFill>
      </dgm:spPr>
      <dgm:t>
        <a:bodyPr/>
        <a:lstStyle/>
        <a:p>
          <a:r>
            <a:rPr lang="en-US" sz="900" b="1" dirty="0" smtClean="0"/>
            <a:t>Strategy</a:t>
          </a:r>
        </a:p>
      </dgm:t>
    </dgm:pt>
    <dgm:pt modelId="{BD4DC875-F526-4AE2-B490-ABFFF82BA32B}" type="parTrans" cxnId="{7DD6A89B-ED29-4560-BDA4-DC5846243E10}">
      <dgm:prSet/>
      <dgm:spPr/>
      <dgm:t>
        <a:bodyPr/>
        <a:lstStyle/>
        <a:p>
          <a:endParaRPr lang="en-US" b="1"/>
        </a:p>
      </dgm:t>
    </dgm:pt>
    <dgm:pt modelId="{03A43FB3-B5B8-4BA5-836C-5DB474FC44B4}" type="sibTrans" cxnId="{7DD6A89B-ED29-4560-BDA4-DC5846243E10}">
      <dgm:prSet/>
      <dgm:spPr/>
      <dgm:t>
        <a:bodyPr/>
        <a:lstStyle/>
        <a:p>
          <a:endParaRPr lang="en-US" b="1"/>
        </a:p>
      </dgm:t>
    </dgm:pt>
    <dgm:pt modelId="{35E5A474-9E7A-4F01-B9F5-ADECF1D6C089}">
      <dgm:prSet phldrT="[Text]" custT="1"/>
      <dgm:spPr>
        <a:solidFill>
          <a:schemeClr val="accent1">
            <a:lumMod val="60000"/>
            <a:lumOff val="40000"/>
          </a:schemeClr>
        </a:solidFill>
      </dgm:spPr>
      <dgm:t>
        <a:bodyPr/>
        <a:lstStyle/>
        <a:p>
          <a:r>
            <a:rPr lang="en-US" sz="900" b="1" dirty="0" smtClean="0"/>
            <a:t>Strategy</a:t>
          </a:r>
          <a:endParaRPr lang="en-US" sz="900" b="1" dirty="0"/>
        </a:p>
      </dgm:t>
    </dgm:pt>
    <dgm:pt modelId="{7F599182-2A3D-468C-ABD6-A4F23B540EDA}" type="parTrans" cxnId="{0516BA4A-5347-4D6D-97C0-3CEBD308E30F}">
      <dgm:prSet/>
      <dgm:spPr/>
      <dgm:t>
        <a:bodyPr/>
        <a:lstStyle/>
        <a:p>
          <a:endParaRPr lang="en-US" b="1"/>
        </a:p>
      </dgm:t>
    </dgm:pt>
    <dgm:pt modelId="{0C595A2E-6E3B-4EDB-A5C1-725FCB303A79}" type="sibTrans" cxnId="{0516BA4A-5347-4D6D-97C0-3CEBD308E30F}">
      <dgm:prSet/>
      <dgm:spPr/>
      <dgm:t>
        <a:bodyPr/>
        <a:lstStyle/>
        <a:p>
          <a:endParaRPr lang="en-US" b="1"/>
        </a:p>
      </dgm:t>
    </dgm:pt>
    <dgm:pt modelId="{58AF0D09-6CA5-460C-B5BA-2E8666F4CDA1}">
      <dgm:prSet phldrT="[Text]" custT="1"/>
      <dgm:spPr>
        <a:solidFill>
          <a:schemeClr val="accent1">
            <a:lumMod val="60000"/>
            <a:lumOff val="40000"/>
          </a:schemeClr>
        </a:solidFill>
      </dgm:spPr>
      <dgm:t>
        <a:bodyPr/>
        <a:lstStyle/>
        <a:p>
          <a:r>
            <a:rPr lang="en-US" sz="900" b="1" dirty="0" smtClean="0"/>
            <a:t>Strategy</a:t>
          </a:r>
          <a:endParaRPr lang="en-US" sz="700" b="1" dirty="0"/>
        </a:p>
      </dgm:t>
    </dgm:pt>
    <dgm:pt modelId="{8079C4D8-8065-452F-A99F-FD6D8736CDB5}" type="parTrans" cxnId="{4D4D3BF4-644E-4B51-ACE0-D4E4534BFF01}">
      <dgm:prSet/>
      <dgm:spPr/>
      <dgm:t>
        <a:bodyPr/>
        <a:lstStyle/>
        <a:p>
          <a:endParaRPr lang="en-US" b="1"/>
        </a:p>
      </dgm:t>
    </dgm:pt>
    <dgm:pt modelId="{4AD0B12B-502C-4143-B22A-0FCD35F06AD3}" type="sibTrans" cxnId="{4D4D3BF4-644E-4B51-ACE0-D4E4534BFF01}">
      <dgm:prSet/>
      <dgm:spPr/>
      <dgm:t>
        <a:bodyPr/>
        <a:lstStyle/>
        <a:p>
          <a:endParaRPr lang="en-US" b="1"/>
        </a:p>
      </dgm:t>
    </dgm:pt>
    <dgm:pt modelId="{426BC1BA-6BFE-49A0-9AF9-6022159D8651}">
      <dgm:prSet phldrT="[Text]" custT="1"/>
      <dgm:spPr>
        <a:solidFill>
          <a:schemeClr val="accent1">
            <a:lumMod val="60000"/>
            <a:lumOff val="40000"/>
          </a:schemeClr>
        </a:solidFill>
      </dgm:spPr>
      <dgm:t>
        <a:bodyPr/>
        <a:lstStyle/>
        <a:p>
          <a:r>
            <a:rPr lang="en-US" sz="900" b="1" dirty="0" smtClean="0"/>
            <a:t>Strategy</a:t>
          </a:r>
          <a:endParaRPr lang="en-US" sz="900" b="1" dirty="0"/>
        </a:p>
      </dgm:t>
    </dgm:pt>
    <dgm:pt modelId="{872E1F52-0F43-4848-9B4B-E84795A84D8E}" type="parTrans" cxnId="{1AE559B7-8859-47E2-A2E8-AF9FA3ABE980}">
      <dgm:prSet/>
      <dgm:spPr/>
      <dgm:t>
        <a:bodyPr/>
        <a:lstStyle/>
        <a:p>
          <a:endParaRPr lang="en-US" b="1"/>
        </a:p>
      </dgm:t>
    </dgm:pt>
    <dgm:pt modelId="{66136041-8FE0-4197-B7D9-39E55ED60125}" type="sibTrans" cxnId="{1AE559B7-8859-47E2-A2E8-AF9FA3ABE980}">
      <dgm:prSet/>
      <dgm:spPr/>
      <dgm:t>
        <a:bodyPr/>
        <a:lstStyle/>
        <a:p>
          <a:endParaRPr lang="en-US" b="1"/>
        </a:p>
      </dgm:t>
    </dgm:pt>
    <dgm:pt modelId="{4C198714-C6C6-432F-819C-AABA66947EF1}">
      <dgm:prSet phldrT="[Text]" custT="1"/>
      <dgm:spPr>
        <a:solidFill>
          <a:schemeClr val="accent1">
            <a:lumMod val="60000"/>
            <a:lumOff val="40000"/>
          </a:schemeClr>
        </a:solidFill>
      </dgm:spPr>
      <dgm:t>
        <a:bodyPr/>
        <a:lstStyle/>
        <a:p>
          <a:r>
            <a:rPr lang="en-US" sz="900" b="1" dirty="0" smtClean="0"/>
            <a:t>Strategy</a:t>
          </a:r>
          <a:endParaRPr lang="en-US" sz="900" b="1" dirty="0"/>
        </a:p>
      </dgm:t>
    </dgm:pt>
    <dgm:pt modelId="{299FBBEF-5583-4421-A626-B82D467FB1BC}" type="parTrans" cxnId="{E3F9C117-0B1C-4C5A-99B0-E6E345CA2B75}">
      <dgm:prSet/>
      <dgm:spPr/>
      <dgm:t>
        <a:bodyPr/>
        <a:lstStyle/>
        <a:p>
          <a:endParaRPr lang="en-US" b="1"/>
        </a:p>
      </dgm:t>
    </dgm:pt>
    <dgm:pt modelId="{73B7824A-53A7-44E1-9269-88A07EFE1CC2}" type="sibTrans" cxnId="{E3F9C117-0B1C-4C5A-99B0-E6E345CA2B75}">
      <dgm:prSet/>
      <dgm:spPr/>
      <dgm:t>
        <a:bodyPr/>
        <a:lstStyle/>
        <a:p>
          <a:endParaRPr lang="en-US" b="1"/>
        </a:p>
      </dgm:t>
    </dgm:pt>
    <dgm:pt modelId="{51314B7B-CB92-4BF0-A60F-FF6548A821D0}">
      <dgm:prSet phldrT="[Text]" custT="1"/>
      <dgm:spPr>
        <a:solidFill>
          <a:schemeClr val="accent1">
            <a:lumMod val="60000"/>
            <a:lumOff val="40000"/>
          </a:schemeClr>
        </a:solidFill>
      </dgm:spPr>
      <dgm:t>
        <a:bodyPr/>
        <a:lstStyle/>
        <a:p>
          <a:r>
            <a:rPr lang="en-US" sz="900" b="1" dirty="0" smtClean="0"/>
            <a:t>Strategy</a:t>
          </a:r>
          <a:endParaRPr lang="en-US" sz="900" b="1" dirty="0"/>
        </a:p>
      </dgm:t>
    </dgm:pt>
    <dgm:pt modelId="{694D9507-D392-45BD-9083-BB19F256ABB3}" type="parTrans" cxnId="{06E21F21-8D9C-4249-BC75-20BE29AE069B}">
      <dgm:prSet/>
      <dgm:spPr/>
      <dgm:t>
        <a:bodyPr/>
        <a:lstStyle/>
        <a:p>
          <a:endParaRPr lang="en-US" b="1"/>
        </a:p>
      </dgm:t>
    </dgm:pt>
    <dgm:pt modelId="{C571FC60-65A4-4C04-8910-EA7ED4EFF104}" type="sibTrans" cxnId="{06E21F21-8D9C-4249-BC75-20BE29AE069B}">
      <dgm:prSet/>
      <dgm:spPr/>
      <dgm:t>
        <a:bodyPr/>
        <a:lstStyle/>
        <a:p>
          <a:endParaRPr lang="en-US" b="1"/>
        </a:p>
      </dgm:t>
    </dgm:pt>
    <dgm:pt modelId="{65B6EAC3-895C-49DF-B094-21E771E78106}">
      <dgm:prSet phldrT="[Text]" custT="1"/>
      <dgm:spPr>
        <a:solidFill>
          <a:schemeClr val="accent1">
            <a:lumMod val="20000"/>
            <a:lumOff val="80000"/>
          </a:schemeClr>
        </a:solidFill>
      </dgm:spPr>
      <dgm:t>
        <a:bodyPr/>
        <a:lstStyle/>
        <a:p>
          <a:r>
            <a:rPr lang="en-US" sz="900" b="1" dirty="0" smtClean="0"/>
            <a:t>Action</a:t>
          </a:r>
        </a:p>
      </dgm:t>
    </dgm:pt>
    <dgm:pt modelId="{88ECA61E-405A-4EED-A26E-DCBDD2224E64}" type="parTrans" cxnId="{3EE9BCCB-A401-4EAC-82F9-F4E73E699E82}">
      <dgm:prSet/>
      <dgm:spPr/>
      <dgm:t>
        <a:bodyPr/>
        <a:lstStyle/>
        <a:p>
          <a:endParaRPr lang="en-US" b="1"/>
        </a:p>
      </dgm:t>
    </dgm:pt>
    <dgm:pt modelId="{4286EB79-E2E3-481C-AC12-71249D82B5C3}" type="sibTrans" cxnId="{3EE9BCCB-A401-4EAC-82F9-F4E73E699E82}">
      <dgm:prSet/>
      <dgm:spPr/>
      <dgm:t>
        <a:bodyPr/>
        <a:lstStyle/>
        <a:p>
          <a:endParaRPr lang="en-US" b="1"/>
        </a:p>
      </dgm:t>
    </dgm:pt>
    <dgm:pt modelId="{26C01DC3-F8AC-4CFC-9EF9-1D2A7E05AEFA}">
      <dgm:prSet phldrT="[Text]" custT="1"/>
      <dgm:spPr>
        <a:solidFill>
          <a:schemeClr val="accent1">
            <a:lumMod val="20000"/>
            <a:lumOff val="80000"/>
          </a:schemeClr>
        </a:solidFill>
      </dgm:spPr>
      <dgm:t>
        <a:bodyPr/>
        <a:lstStyle/>
        <a:p>
          <a:r>
            <a:rPr lang="en-US" sz="900" b="1" dirty="0" smtClean="0"/>
            <a:t>Action</a:t>
          </a:r>
        </a:p>
      </dgm:t>
    </dgm:pt>
    <dgm:pt modelId="{C620A261-2175-49CA-91AB-520FB40B10DA}" type="parTrans" cxnId="{B0FDE9A8-879C-4F0B-92E2-4724EC14B38A}">
      <dgm:prSet/>
      <dgm:spPr/>
      <dgm:t>
        <a:bodyPr/>
        <a:lstStyle/>
        <a:p>
          <a:endParaRPr lang="en-US" b="1"/>
        </a:p>
      </dgm:t>
    </dgm:pt>
    <dgm:pt modelId="{0FBEC0FE-7AEE-40B4-9796-11107B441515}" type="sibTrans" cxnId="{B0FDE9A8-879C-4F0B-92E2-4724EC14B38A}">
      <dgm:prSet/>
      <dgm:spPr/>
      <dgm:t>
        <a:bodyPr/>
        <a:lstStyle/>
        <a:p>
          <a:endParaRPr lang="en-US" b="1"/>
        </a:p>
      </dgm:t>
    </dgm:pt>
    <dgm:pt modelId="{A8AE01D0-3E4B-445F-98D8-A426CA6843A4}">
      <dgm:prSet phldrT="[Text]" custT="1"/>
      <dgm:spPr>
        <a:solidFill>
          <a:schemeClr val="accent1">
            <a:lumMod val="20000"/>
            <a:lumOff val="80000"/>
          </a:schemeClr>
        </a:solidFill>
      </dgm:spPr>
      <dgm:t>
        <a:bodyPr/>
        <a:lstStyle/>
        <a:p>
          <a:r>
            <a:rPr lang="en-US" sz="900" b="1" dirty="0" smtClean="0"/>
            <a:t>Action</a:t>
          </a:r>
        </a:p>
      </dgm:t>
    </dgm:pt>
    <dgm:pt modelId="{951068E6-BDA7-4690-BA28-F027A118E60A}" type="parTrans" cxnId="{47539CCE-EF2E-411A-B99C-06C2DA2AA518}">
      <dgm:prSet/>
      <dgm:spPr/>
      <dgm:t>
        <a:bodyPr/>
        <a:lstStyle/>
        <a:p>
          <a:endParaRPr lang="en-US" b="1"/>
        </a:p>
      </dgm:t>
    </dgm:pt>
    <dgm:pt modelId="{28466030-900E-4972-95F8-28CFE0617757}" type="sibTrans" cxnId="{47539CCE-EF2E-411A-B99C-06C2DA2AA518}">
      <dgm:prSet/>
      <dgm:spPr/>
      <dgm:t>
        <a:bodyPr/>
        <a:lstStyle/>
        <a:p>
          <a:endParaRPr lang="en-US" b="1"/>
        </a:p>
      </dgm:t>
    </dgm:pt>
    <dgm:pt modelId="{E4533BCF-7204-4C96-A31A-6486DC62DDB9}">
      <dgm:prSet phldrT="[Text]" custT="1"/>
      <dgm:spPr>
        <a:solidFill>
          <a:schemeClr val="accent1">
            <a:lumMod val="20000"/>
            <a:lumOff val="80000"/>
          </a:schemeClr>
        </a:solidFill>
      </dgm:spPr>
      <dgm:t>
        <a:bodyPr/>
        <a:lstStyle/>
        <a:p>
          <a:r>
            <a:rPr lang="en-US" sz="900" b="1" dirty="0" smtClean="0"/>
            <a:t>Action</a:t>
          </a:r>
        </a:p>
      </dgm:t>
    </dgm:pt>
    <dgm:pt modelId="{1B99E6D2-DA72-4015-B01A-627A448BE7A0}" type="parTrans" cxnId="{D314086E-26DB-434C-A146-FD6844C2A74B}">
      <dgm:prSet/>
      <dgm:spPr/>
      <dgm:t>
        <a:bodyPr/>
        <a:lstStyle/>
        <a:p>
          <a:endParaRPr lang="en-US" b="1"/>
        </a:p>
      </dgm:t>
    </dgm:pt>
    <dgm:pt modelId="{A61739E7-8A79-4F3B-85AA-0E071F540F6D}" type="sibTrans" cxnId="{D314086E-26DB-434C-A146-FD6844C2A74B}">
      <dgm:prSet/>
      <dgm:spPr/>
      <dgm:t>
        <a:bodyPr/>
        <a:lstStyle/>
        <a:p>
          <a:endParaRPr lang="en-US" b="1"/>
        </a:p>
      </dgm:t>
    </dgm:pt>
    <dgm:pt modelId="{3A62427A-4ED3-4A35-8E67-05218ACD127D}">
      <dgm:prSet phldrT="[Text]" custT="1"/>
      <dgm:spPr>
        <a:solidFill>
          <a:schemeClr val="accent1">
            <a:lumMod val="20000"/>
            <a:lumOff val="80000"/>
          </a:schemeClr>
        </a:solidFill>
      </dgm:spPr>
      <dgm:t>
        <a:bodyPr/>
        <a:lstStyle/>
        <a:p>
          <a:r>
            <a:rPr lang="en-US" sz="900" b="1" dirty="0" smtClean="0"/>
            <a:t>Action</a:t>
          </a:r>
        </a:p>
      </dgm:t>
    </dgm:pt>
    <dgm:pt modelId="{DF2815F8-9710-486C-BC96-FAD9C91D0D2B}" type="parTrans" cxnId="{282E301B-8809-4F8B-88D5-395882C5B0FF}">
      <dgm:prSet/>
      <dgm:spPr/>
      <dgm:t>
        <a:bodyPr/>
        <a:lstStyle/>
        <a:p>
          <a:endParaRPr lang="en-US" b="1"/>
        </a:p>
      </dgm:t>
    </dgm:pt>
    <dgm:pt modelId="{11DDF989-BE0F-4B48-BD9F-475CE1B355EB}" type="sibTrans" cxnId="{282E301B-8809-4F8B-88D5-395882C5B0FF}">
      <dgm:prSet/>
      <dgm:spPr/>
      <dgm:t>
        <a:bodyPr/>
        <a:lstStyle/>
        <a:p>
          <a:endParaRPr lang="en-US" b="1"/>
        </a:p>
      </dgm:t>
    </dgm:pt>
    <dgm:pt modelId="{A1BBE09D-7EFB-47EB-87FA-9B18DA61D511}">
      <dgm:prSet phldrT="[Text]" custT="1"/>
      <dgm:spPr>
        <a:solidFill>
          <a:schemeClr val="accent1">
            <a:lumMod val="20000"/>
            <a:lumOff val="80000"/>
          </a:schemeClr>
        </a:solidFill>
      </dgm:spPr>
      <dgm:t>
        <a:bodyPr/>
        <a:lstStyle/>
        <a:p>
          <a:r>
            <a:rPr lang="en-US" sz="900" b="1" dirty="0" smtClean="0"/>
            <a:t>Action</a:t>
          </a:r>
        </a:p>
      </dgm:t>
    </dgm:pt>
    <dgm:pt modelId="{06ABF230-6A31-4EA5-BFA6-5665EDCD1F9D}" type="parTrans" cxnId="{6958ABC3-CEEA-4213-A850-FE04E66D320A}">
      <dgm:prSet/>
      <dgm:spPr/>
      <dgm:t>
        <a:bodyPr/>
        <a:lstStyle/>
        <a:p>
          <a:endParaRPr lang="en-US" b="1"/>
        </a:p>
      </dgm:t>
    </dgm:pt>
    <dgm:pt modelId="{485C247F-A2C0-4EC8-9CD5-01388954F887}" type="sibTrans" cxnId="{6958ABC3-CEEA-4213-A850-FE04E66D320A}">
      <dgm:prSet/>
      <dgm:spPr/>
      <dgm:t>
        <a:bodyPr/>
        <a:lstStyle/>
        <a:p>
          <a:endParaRPr lang="en-US" b="1"/>
        </a:p>
      </dgm:t>
    </dgm:pt>
    <dgm:pt modelId="{CA941379-1A9E-4C77-B502-850F9F2B98F5}">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DC9D3306-0C3F-40A3-8393-1C1E770EC072}" type="parTrans" cxnId="{096BE709-D950-42EB-9552-61B60584EC2D}">
      <dgm:prSet/>
      <dgm:spPr/>
      <dgm:t>
        <a:bodyPr/>
        <a:lstStyle/>
        <a:p>
          <a:endParaRPr lang="en-US" b="1"/>
        </a:p>
      </dgm:t>
    </dgm:pt>
    <dgm:pt modelId="{2C15B767-0C16-40A8-B5FF-0AA970C699BA}" type="sibTrans" cxnId="{096BE709-D950-42EB-9552-61B60584EC2D}">
      <dgm:prSet/>
      <dgm:spPr/>
      <dgm:t>
        <a:bodyPr/>
        <a:lstStyle/>
        <a:p>
          <a:endParaRPr lang="en-US" b="1"/>
        </a:p>
      </dgm:t>
    </dgm:pt>
    <dgm:pt modelId="{1318BF9C-14FC-479B-8BFD-306188586ECE}">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96037023-5D19-41D3-B633-714A589FD032}" type="parTrans" cxnId="{F40F14DF-0D2F-473F-AEC6-49DE8039E30D}">
      <dgm:prSet/>
      <dgm:spPr/>
      <dgm:t>
        <a:bodyPr/>
        <a:lstStyle/>
        <a:p>
          <a:endParaRPr lang="en-US" b="1"/>
        </a:p>
      </dgm:t>
    </dgm:pt>
    <dgm:pt modelId="{D72FAEB9-5EDC-4945-925A-6EDB1B28FB07}" type="sibTrans" cxnId="{F40F14DF-0D2F-473F-AEC6-49DE8039E30D}">
      <dgm:prSet/>
      <dgm:spPr/>
      <dgm:t>
        <a:bodyPr/>
        <a:lstStyle/>
        <a:p>
          <a:endParaRPr lang="en-US" b="1"/>
        </a:p>
      </dgm:t>
    </dgm:pt>
    <dgm:pt modelId="{267AC198-9C9A-4DAE-A2CF-A4A64F92C553}">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11B823BF-C403-4800-A9B8-EDC4D3D9674F}" type="parTrans" cxnId="{7AF5D32E-9E75-4321-A318-6213B05B4A43}">
      <dgm:prSet/>
      <dgm:spPr/>
      <dgm:t>
        <a:bodyPr/>
        <a:lstStyle/>
        <a:p>
          <a:endParaRPr lang="en-US" b="1"/>
        </a:p>
      </dgm:t>
    </dgm:pt>
    <dgm:pt modelId="{E468E24D-A31A-4F20-A6A7-1955FC5B7E68}" type="sibTrans" cxnId="{7AF5D32E-9E75-4321-A318-6213B05B4A43}">
      <dgm:prSet/>
      <dgm:spPr/>
      <dgm:t>
        <a:bodyPr/>
        <a:lstStyle/>
        <a:p>
          <a:endParaRPr lang="en-US" b="1"/>
        </a:p>
      </dgm:t>
    </dgm:pt>
    <dgm:pt modelId="{7AF634AD-FDEF-4208-87EC-BBE2F1C996A3}">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FCCE33E5-83F3-482F-99DA-10EB63D64F0C}" type="parTrans" cxnId="{5D651E53-4A6D-4B39-8C19-90753A994B09}">
      <dgm:prSet/>
      <dgm:spPr/>
      <dgm:t>
        <a:bodyPr/>
        <a:lstStyle/>
        <a:p>
          <a:endParaRPr lang="en-US" b="1"/>
        </a:p>
      </dgm:t>
    </dgm:pt>
    <dgm:pt modelId="{090E36E7-3153-42C6-8022-FC5B8EC80581}" type="sibTrans" cxnId="{5D651E53-4A6D-4B39-8C19-90753A994B09}">
      <dgm:prSet/>
      <dgm:spPr/>
      <dgm:t>
        <a:bodyPr/>
        <a:lstStyle/>
        <a:p>
          <a:endParaRPr lang="en-US" b="1"/>
        </a:p>
      </dgm:t>
    </dgm:pt>
    <dgm:pt modelId="{D212E449-E47A-4F48-B0A0-EC0B23953381}">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390650DE-E129-4C41-851F-BAD8E5829FA2}" type="parTrans" cxnId="{67FAD239-2BF6-4C77-B0DD-354208199B42}">
      <dgm:prSet/>
      <dgm:spPr/>
      <dgm:t>
        <a:bodyPr/>
        <a:lstStyle/>
        <a:p>
          <a:endParaRPr lang="en-US" b="1"/>
        </a:p>
      </dgm:t>
    </dgm:pt>
    <dgm:pt modelId="{90602F0C-4D2B-4306-8558-0AF6C6E17DDE}" type="sibTrans" cxnId="{67FAD239-2BF6-4C77-B0DD-354208199B42}">
      <dgm:prSet/>
      <dgm:spPr/>
      <dgm:t>
        <a:bodyPr/>
        <a:lstStyle/>
        <a:p>
          <a:endParaRPr lang="en-US" b="1"/>
        </a:p>
      </dgm:t>
    </dgm:pt>
    <dgm:pt modelId="{71BDFF88-C4A2-4BE4-8F6A-E345CA048DB3}">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F0525A1B-4AFB-4A12-AAEB-208CFFA7A510}" type="parTrans" cxnId="{6A48D103-45B2-4B3D-8C32-D18904E32313}">
      <dgm:prSet/>
      <dgm:spPr/>
      <dgm:t>
        <a:bodyPr/>
        <a:lstStyle/>
        <a:p>
          <a:endParaRPr lang="en-US" b="1"/>
        </a:p>
      </dgm:t>
    </dgm:pt>
    <dgm:pt modelId="{26AE6BE2-46CE-475E-82FC-BD03DBC2827C}" type="sibTrans" cxnId="{6A48D103-45B2-4B3D-8C32-D18904E32313}">
      <dgm:prSet/>
      <dgm:spPr/>
      <dgm:t>
        <a:bodyPr/>
        <a:lstStyle/>
        <a:p>
          <a:endParaRPr lang="en-US" b="1"/>
        </a:p>
      </dgm:t>
    </dgm:pt>
    <dgm:pt modelId="{7A1F76AB-A56C-4E34-8696-167E519DB88A}">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A7FDF050-2387-4CC2-BD97-AD40B27EE7BD}" type="parTrans" cxnId="{9C9F3EBB-FDAF-4D7A-B01F-CAB2F1F41256}">
      <dgm:prSet/>
      <dgm:spPr/>
      <dgm:t>
        <a:bodyPr/>
        <a:lstStyle/>
        <a:p>
          <a:endParaRPr lang="en-US" b="1"/>
        </a:p>
      </dgm:t>
    </dgm:pt>
    <dgm:pt modelId="{3830CF1F-73EC-4C71-81DE-A16970B7BE14}" type="sibTrans" cxnId="{9C9F3EBB-FDAF-4D7A-B01F-CAB2F1F41256}">
      <dgm:prSet/>
      <dgm:spPr/>
      <dgm:t>
        <a:bodyPr/>
        <a:lstStyle/>
        <a:p>
          <a:endParaRPr lang="en-US" b="1"/>
        </a:p>
      </dgm:t>
    </dgm:pt>
    <dgm:pt modelId="{A5BDF0D9-5430-4048-BCE7-A706D7452031}">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5B48F3FF-6CAB-450C-80C3-9C8AEA7376A8}" type="parTrans" cxnId="{C72722D5-88B1-42EB-B376-EE5AC926CBE7}">
      <dgm:prSet/>
      <dgm:spPr/>
      <dgm:t>
        <a:bodyPr/>
        <a:lstStyle/>
        <a:p>
          <a:endParaRPr lang="en-US" b="1"/>
        </a:p>
      </dgm:t>
    </dgm:pt>
    <dgm:pt modelId="{3FDC9C10-B5A3-4F4D-9B20-D6CFEA089FD2}" type="sibTrans" cxnId="{C72722D5-88B1-42EB-B376-EE5AC926CBE7}">
      <dgm:prSet/>
      <dgm:spPr/>
      <dgm:t>
        <a:bodyPr/>
        <a:lstStyle/>
        <a:p>
          <a:endParaRPr lang="en-US" b="1"/>
        </a:p>
      </dgm:t>
    </dgm:pt>
    <dgm:pt modelId="{8D50B6F7-FC13-4DF9-9861-9C3C818D604D}">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428DCBC3-023C-48AE-A711-F05FC61D5EC2}" type="parTrans" cxnId="{0EAF4D67-AA58-46BD-87DC-1EAF6FCDB994}">
      <dgm:prSet/>
      <dgm:spPr/>
      <dgm:t>
        <a:bodyPr/>
        <a:lstStyle/>
        <a:p>
          <a:endParaRPr lang="en-US" b="1"/>
        </a:p>
      </dgm:t>
    </dgm:pt>
    <dgm:pt modelId="{D981A96C-98CC-439B-BC92-5DFBE05412B2}" type="sibTrans" cxnId="{0EAF4D67-AA58-46BD-87DC-1EAF6FCDB994}">
      <dgm:prSet/>
      <dgm:spPr/>
      <dgm:t>
        <a:bodyPr/>
        <a:lstStyle/>
        <a:p>
          <a:endParaRPr lang="en-US" b="1"/>
        </a:p>
      </dgm:t>
    </dgm:pt>
    <dgm:pt modelId="{5E31CE07-9A5C-4022-B496-845C8579CDD1}">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1BD5C317-580D-4F28-9D12-F734B8AC8664}" type="parTrans" cxnId="{D046272C-666B-466A-A781-5343D0FC23BD}">
      <dgm:prSet/>
      <dgm:spPr/>
      <dgm:t>
        <a:bodyPr/>
        <a:lstStyle/>
        <a:p>
          <a:endParaRPr lang="en-US" b="1"/>
        </a:p>
      </dgm:t>
    </dgm:pt>
    <dgm:pt modelId="{1A221AA3-E28E-4228-B181-81CAB1F9065F}" type="sibTrans" cxnId="{D046272C-666B-466A-A781-5343D0FC23BD}">
      <dgm:prSet/>
      <dgm:spPr/>
      <dgm:t>
        <a:bodyPr/>
        <a:lstStyle/>
        <a:p>
          <a:endParaRPr lang="en-US" b="1"/>
        </a:p>
      </dgm:t>
    </dgm:pt>
    <dgm:pt modelId="{DF4E5B05-4B91-4616-B260-7CB8AC2FEB9D}">
      <dgm:prSet phldrT="[Text]" custT="1"/>
      <dgm:spPr>
        <a:solidFill>
          <a:schemeClr val="accent1">
            <a:lumMod val="20000"/>
            <a:lumOff val="80000"/>
          </a:schemeClr>
        </a:solidFill>
      </dgm:spPr>
      <dgm:t>
        <a:bodyPr/>
        <a:lstStyle/>
        <a:p>
          <a:r>
            <a:rPr lang="en-US" sz="900" b="1" dirty="0" smtClean="0"/>
            <a:t>Action</a:t>
          </a:r>
          <a:endParaRPr lang="en-US" sz="900" b="1" dirty="0"/>
        </a:p>
      </dgm:t>
    </dgm:pt>
    <dgm:pt modelId="{5E4496EE-E017-4D3E-9ED0-9DC9320A717C}" type="parTrans" cxnId="{C88DB780-38C6-441D-8EC2-9E8E0E93ABC9}">
      <dgm:prSet/>
      <dgm:spPr/>
      <dgm:t>
        <a:bodyPr/>
        <a:lstStyle/>
        <a:p>
          <a:endParaRPr lang="en-US" b="1"/>
        </a:p>
      </dgm:t>
    </dgm:pt>
    <dgm:pt modelId="{18E49D4C-D941-4917-BC8D-F45C876F111B}" type="sibTrans" cxnId="{C88DB780-38C6-441D-8EC2-9E8E0E93ABC9}">
      <dgm:prSet/>
      <dgm:spPr/>
      <dgm:t>
        <a:bodyPr/>
        <a:lstStyle/>
        <a:p>
          <a:endParaRPr lang="en-US" b="1"/>
        </a:p>
      </dgm:t>
    </dgm:pt>
    <dgm:pt modelId="{CA4949CE-CAEA-461A-A450-692ACECBBD28}" type="pres">
      <dgm:prSet presAssocID="{2EB76056-E83E-4C63-8246-B659CF8C1897}" presName="Name0" presStyleCnt="0">
        <dgm:presLayoutVars>
          <dgm:chPref val="1"/>
          <dgm:dir/>
          <dgm:animOne val="branch"/>
          <dgm:animLvl val="lvl"/>
          <dgm:resizeHandles/>
        </dgm:presLayoutVars>
      </dgm:prSet>
      <dgm:spPr/>
      <dgm:t>
        <a:bodyPr/>
        <a:lstStyle/>
        <a:p>
          <a:endParaRPr lang="en-US"/>
        </a:p>
      </dgm:t>
    </dgm:pt>
    <dgm:pt modelId="{2CCFFEF6-CE35-409B-AB33-FE4A3D98FFBF}" type="pres">
      <dgm:prSet presAssocID="{FCE50A9B-FB3A-4CEC-BAF7-B635B24652E3}" presName="vertOne" presStyleCnt="0"/>
      <dgm:spPr/>
    </dgm:pt>
    <dgm:pt modelId="{A1F02A01-D128-4D12-97F2-B8E664F0388A}" type="pres">
      <dgm:prSet presAssocID="{FCE50A9B-FB3A-4CEC-BAF7-B635B24652E3}" presName="txOne" presStyleLbl="node0" presStyleIdx="0" presStyleCnt="1">
        <dgm:presLayoutVars>
          <dgm:chPref val="3"/>
        </dgm:presLayoutVars>
      </dgm:prSet>
      <dgm:spPr/>
      <dgm:t>
        <a:bodyPr/>
        <a:lstStyle/>
        <a:p>
          <a:endParaRPr lang="en-US"/>
        </a:p>
      </dgm:t>
    </dgm:pt>
    <dgm:pt modelId="{E64210F0-FEFC-4183-BF2F-4E3B155B47E8}" type="pres">
      <dgm:prSet presAssocID="{FCE50A9B-FB3A-4CEC-BAF7-B635B24652E3}" presName="parTransOne" presStyleCnt="0"/>
      <dgm:spPr/>
    </dgm:pt>
    <dgm:pt modelId="{8E1E9346-C1E2-4280-8BBC-69B4C01DADF8}" type="pres">
      <dgm:prSet presAssocID="{FCE50A9B-FB3A-4CEC-BAF7-B635B24652E3}" presName="horzOne" presStyleCnt="0"/>
      <dgm:spPr/>
    </dgm:pt>
    <dgm:pt modelId="{DBFDEFFC-102B-4F53-B5DA-B5D7042466C2}" type="pres">
      <dgm:prSet presAssocID="{E5578661-8C1A-464C-B4E0-768B487D0F7A}" presName="vertTwo" presStyleCnt="0"/>
      <dgm:spPr/>
    </dgm:pt>
    <dgm:pt modelId="{235B6EFB-5CFE-4AA7-81E1-20D7C0935A6F}" type="pres">
      <dgm:prSet presAssocID="{E5578661-8C1A-464C-B4E0-768B487D0F7A}" presName="txTwo" presStyleLbl="node2" presStyleIdx="0" presStyleCnt="3">
        <dgm:presLayoutVars>
          <dgm:chPref val="3"/>
        </dgm:presLayoutVars>
      </dgm:prSet>
      <dgm:spPr/>
      <dgm:t>
        <a:bodyPr/>
        <a:lstStyle/>
        <a:p>
          <a:endParaRPr lang="en-US"/>
        </a:p>
      </dgm:t>
    </dgm:pt>
    <dgm:pt modelId="{12103E7F-063C-4B86-BC8C-5A0AB0B578ED}" type="pres">
      <dgm:prSet presAssocID="{E5578661-8C1A-464C-B4E0-768B487D0F7A}" presName="parTransTwo" presStyleCnt="0"/>
      <dgm:spPr/>
    </dgm:pt>
    <dgm:pt modelId="{739D2EB1-D2E8-44CA-8872-46D6CA7BB9C1}" type="pres">
      <dgm:prSet presAssocID="{E5578661-8C1A-464C-B4E0-768B487D0F7A}" presName="horzTwo" presStyleCnt="0"/>
      <dgm:spPr/>
    </dgm:pt>
    <dgm:pt modelId="{733BB9CF-86D2-4D98-9F60-A5A07F4E2BB9}" type="pres">
      <dgm:prSet presAssocID="{51A6E365-8841-4773-BCAF-A5CB505DE8F5}" presName="vertThree" presStyleCnt="0"/>
      <dgm:spPr/>
    </dgm:pt>
    <dgm:pt modelId="{76AB990D-A05F-46CC-B188-ED2020804D2A}" type="pres">
      <dgm:prSet presAssocID="{51A6E365-8841-4773-BCAF-A5CB505DE8F5}" presName="txThree" presStyleLbl="node3" presStyleIdx="0" presStyleCnt="8" custLinFactNeighborX="-307">
        <dgm:presLayoutVars>
          <dgm:chPref val="3"/>
        </dgm:presLayoutVars>
      </dgm:prSet>
      <dgm:spPr/>
      <dgm:t>
        <a:bodyPr/>
        <a:lstStyle/>
        <a:p>
          <a:endParaRPr lang="en-US"/>
        </a:p>
      </dgm:t>
    </dgm:pt>
    <dgm:pt modelId="{6CA0ACF5-F1A1-4896-8751-86523E7B6DBD}" type="pres">
      <dgm:prSet presAssocID="{51A6E365-8841-4773-BCAF-A5CB505DE8F5}" presName="parTransThree" presStyleCnt="0"/>
      <dgm:spPr/>
    </dgm:pt>
    <dgm:pt modelId="{907F3613-CE02-454D-81A9-1B94F2037A75}" type="pres">
      <dgm:prSet presAssocID="{51A6E365-8841-4773-BCAF-A5CB505DE8F5}" presName="horzThree" presStyleCnt="0"/>
      <dgm:spPr/>
    </dgm:pt>
    <dgm:pt modelId="{08B82251-7704-41E4-BC4C-F5719C5F82C8}" type="pres">
      <dgm:prSet presAssocID="{E4533BCF-7204-4C96-A31A-6486DC62DDB9}" presName="vertFour" presStyleCnt="0">
        <dgm:presLayoutVars>
          <dgm:chPref val="3"/>
        </dgm:presLayoutVars>
      </dgm:prSet>
      <dgm:spPr/>
    </dgm:pt>
    <dgm:pt modelId="{E0B0955F-6250-4BA4-A9B8-16C986201D2F}" type="pres">
      <dgm:prSet presAssocID="{E4533BCF-7204-4C96-A31A-6486DC62DDB9}" presName="txFour" presStyleLbl="node4" presStyleIdx="0" presStyleCnt="17">
        <dgm:presLayoutVars>
          <dgm:chPref val="3"/>
        </dgm:presLayoutVars>
      </dgm:prSet>
      <dgm:spPr/>
      <dgm:t>
        <a:bodyPr/>
        <a:lstStyle/>
        <a:p>
          <a:endParaRPr lang="en-US"/>
        </a:p>
      </dgm:t>
    </dgm:pt>
    <dgm:pt modelId="{2F3D4565-7814-4CDE-B039-1C7EA4355180}" type="pres">
      <dgm:prSet presAssocID="{E4533BCF-7204-4C96-A31A-6486DC62DDB9}" presName="horzFour" presStyleCnt="0"/>
      <dgm:spPr/>
    </dgm:pt>
    <dgm:pt modelId="{5D927BDB-AB35-49E0-BCFF-88FCF375BB10}" type="pres">
      <dgm:prSet presAssocID="{A61739E7-8A79-4F3B-85AA-0E071F540F6D}" presName="sibSpaceFour" presStyleCnt="0"/>
      <dgm:spPr/>
    </dgm:pt>
    <dgm:pt modelId="{0AE6E8D5-B540-4FB1-A9A4-2556340021AE}" type="pres">
      <dgm:prSet presAssocID="{3A62427A-4ED3-4A35-8E67-05218ACD127D}" presName="vertFour" presStyleCnt="0">
        <dgm:presLayoutVars>
          <dgm:chPref val="3"/>
        </dgm:presLayoutVars>
      </dgm:prSet>
      <dgm:spPr/>
    </dgm:pt>
    <dgm:pt modelId="{723D5010-790F-46F3-887F-5EA8806B2160}" type="pres">
      <dgm:prSet presAssocID="{3A62427A-4ED3-4A35-8E67-05218ACD127D}" presName="txFour" presStyleLbl="node4" presStyleIdx="1" presStyleCnt="17">
        <dgm:presLayoutVars>
          <dgm:chPref val="3"/>
        </dgm:presLayoutVars>
      </dgm:prSet>
      <dgm:spPr/>
      <dgm:t>
        <a:bodyPr/>
        <a:lstStyle/>
        <a:p>
          <a:endParaRPr lang="en-US"/>
        </a:p>
      </dgm:t>
    </dgm:pt>
    <dgm:pt modelId="{BAD574C3-827C-4C8F-9E47-1EAAA01917FA}" type="pres">
      <dgm:prSet presAssocID="{3A62427A-4ED3-4A35-8E67-05218ACD127D}" presName="horzFour" presStyleCnt="0"/>
      <dgm:spPr/>
    </dgm:pt>
    <dgm:pt modelId="{24537979-22CB-406F-9D43-D541FC4E2905}" type="pres">
      <dgm:prSet presAssocID="{C66E6685-1E3D-4A10-9689-6C9C44DEAF6C}" presName="sibSpaceThree" presStyleCnt="0"/>
      <dgm:spPr/>
    </dgm:pt>
    <dgm:pt modelId="{2FEC2092-1D4C-4304-87FB-D60488348DB1}" type="pres">
      <dgm:prSet presAssocID="{7A80965B-A0FE-4640-885D-D6D2CBC1C1CD}" presName="vertThree" presStyleCnt="0"/>
      <dgm:spPr/>
    </dgm:pt>
    <dgm:pt modelId="{DE4B0219-972A-4E54-8158-1EBC40C5A117}" type="pres">
      <dgm:prSet presAssocID="{7A80965B-A0FE-4640-885D-D6D2CBC1C1CD}" presName="txThree" presStyleLbl="node3" presStyleIdx="1" presStyleCnt="8">
        <dgm:presLayoutVars>
          <dgm:chPref val="3"/>
        </dgm:presLayoutVars>
      </dgm:prSet>
      <dgm:spPr/>
      <dgm:t>
        <a:bodyPr/>
        <a:lstStyle/>
        <a:p>
          <a:endParaRPr lang="en-US"/>
        </a:p>
      </dgm:t>
    </dgm:pt>
    <dgm:pt modelId="{EB6402B6-80EC-49DE-B97E-DC27FDBE0915}" type="pres">
      <dgm:prSet presAssocID="{7A80965B-A0FE-4640-885D-D6D2CBC1C1CD}" presName="parTransThree" presStyleCnt="0"/>
      <dgm:spPr/>
    </dgm:pt>
    <dgm:pt modelId="{65ED59E5-1852-4E33-AC4E-5B0FA3C52054}" type="pres">
      <dgm:prSet presAssocID="{7A80965B-A0FE-4640-885D-D6D2CBC1C1CD}" presName="horzThree" presStyleCnt="0"/>
      <dgm:spPr/>
    </dgm:pt>
    <dgm:pt modelId="{871BADF7-921C-455D-8A21-9A6EE5D57111}" type="pres">
      <dgm:prSet presAssocID="{A1BBE09D-7EFB-47EB-87FA-9B18DA61D511}" presName="vertFour" presStyleCnt="0">
        <dgm:presLayoutVars>
          <dgm:chPref val="3"/>
        </dgm:presLayoutVars>
      </dgm:prSet>
      <dgm:spPr/>
    </dgm:pt>
    <dgm:pt modelId="{1AAA2AC6-20B4-4F8B-8E31-8E71FCF78F15}" type="pres">
      <dgm:prSet presAssocID="{A1BBE09D-7EFB-47EB-87FA-9B18DA61D511}" presName="txFour" presStyleLbl="node4" presStyleIdx="2" presStyleCnt="17">
        <dgm:presLayoutVars>
          <dgm:chPref val="3"/>
        </dgm:presLayoutVars>
      </dgm:prSet>
      <dgm:spPr/>
      <dgm:t>
        <a:bodyPr/>
        <a:lstStyle/>
        <a:p>
          <a:endParaRPr lang="en-US"/>
        </a:p>
      </dgm:t>
    </dgm:pt>
    <dgm:pt modelId="{87D5C353-CCF0-408E-ADA6-485756FE0CB4}" type="pres">
      <dgm:prSet presAssocID="{A1BBE09D-7EFB-47EB-87FA-9B18DA61D511}" presName="horzFour" presStyleCnt="0"/>
      <dgm:spPr/>
    </dgm:pt>
    <dgm:pt modelId="{1DA2E1AE-9771-45FE-867E-6B91D4DB6C2A}" type="pres">
      <dgm:prSet presAssocID="{A29C851C-7A45-4389-97A4-DA6D5E0365AF}" presName="sibSpaceThree" presStyleCnt="0"/>
      <dgm:spPr/>
    </dgm:pt>
    <dgm:pt modelId="{3E715A9B-91C3-4939-9BC4-4495C61A486C}" type="pres">
      <dgm:prSet presAssocID="{D0514E57-4819-4FFF-93AC-5EBABFDEF6A7}" presName="vertThree" presStyleCnt="0"/>
      <dgm:spPr/>
    </dgm:pt>
    <dgm:pt modelId="{8F324964-F598-4D19-9549-991B90505B98}" type="pres">
      <dgm:prSet presAssocID="{D0514E57-4819-4FFF-93AC-5EBABFDEF6A7}" presName="txThree" presStyleLbl="node3" presStyleIdx="2" presStyleCnt="8">
        <dgm:presLayoutVars>
          <dgm:chPref val="3"/>
        </dgm:presLayoutVars>
      </dgm:prSet>
      <dgm:spPr/>
      <dgm:t>
        <a:bodyPr/>
        <a:lstStyle/>
        <a:p>
          <a:endParaRPr lang="en-US"/>
        </a:p>
      </dgm:t>
    </dgm:pt>
    <dgm:pt modelId="{84363FD0-74BB-4827-8B3E-C42D5F99D9C0}" type="pres">
      <dgm:prSet presAssocID="{D0514E57-4819-4FFF-93AC-5EBABFDEF6A7}" presName="parTransThree" presStyleCnt="0"/>
      <dgm:spPr/>
    </dgm:pt>
    <dgm:pt modelId="{84DA9C32-BE5F-43B7-8420-72C2C3AC8C8A}" type="pres">
      <dgm:prSet presAssocID="{D0514E57-4819-4FFF-93AC-5EBABFDEF6A7}" presName="horzThree" presStyleCnt="0"/>
      <dgm:spPr/>
    </dgm:pt>
    <dgm:pt modelId="{F18205B5-CF94-40DE-8273-141C8D68513B}" type="pres">
      <dgm:prSet presAssocID="{65B6EAC3-895C-49DF-B094-21E771E78106}" presName="vertFour" presStyleCnt="0">
        <dgm:presLayoutVars>
          <dgm:chPref val="3"/>
        </dgm:presLayoutVars>
      </dgm:prSet>
      <dgm:spPr/>
    </dgm:pt>
    <dgm:pt modelId="{74FABFFD-10E3-4939-8DE6-A8BDEB224B43}" type="pres">
      <dgm:prSet presAssocID="{65B6EAC3-895C-49DF-B094-21E771E78106}" presName="txFour" presStyleLbl="node4" presStyleIdx="3" presStyleCnt="17">
        <dgm:presLayoutVars>
          <dgm:chPref val="3"/>
        </dgm:presLayoutVars>
      </dgm:prSet>
      <dgm:spPr/>
      <dgm:t>
        <a:bodyPr/>
        <a:lstStyle/>
        <a:p>
          <a:endParaRPr lang="en-US"/>
        </a:p>
      </dgm:t>
    </dgm:pt>
    <dgm:pt modelId="{09F34254-A42B-45F3-9858-C67B7A9DD8E2}" type="pres">
      <dgm:prSet presAssocID="{65B6EAC3-895C-49DF-B094-21E771E78106}" presName="horzFour" presStyleCnt="0"/>
      <dgm:spPr/>
    </dgm:pt>
    <dgm:pt modelId="{8351A4B4-4344-4B69-946F-76F43713B287}" type="pres">
      <dgm:prSet presAssocID="{4286EB79-E2E3-481C-AC12-71249D82B5C3}" presName="sibSpaceFour" presStyleCnt="0"/>
      <dgm:spPr/>
    </dgm:pt>
    <dgm:pt modelId="{6AA50900-2037-475C-AEAF-0704FBB13EC3}" type="pres">
      <dgm:prSet presAssocID="{26C01DC3-F8AC-4CFC-9EF9-1D2A7E05AEFA}" presName="vertFour" presStyleCnt="0">
        <dgm:presLayoutVars>
          <dgm:chPref val="3"/>
        </dgm:presLayoutVars>
      </dgm:prSet>
      <dgm:spPr/>
    </dgm:pt>
    <dgm:pt modelId="{561349B6-9DD5-4A98-80E6-43C8428FC664}" type="pres">
      <dgm:prSet presAssocID="{26C01DC3-F8AC-4CFC-9EF9-1D2A7E05AEFA}" presName="txFour" presStyleLbl="node4" presStyleIdx="4" presStyleCnt="17">
        <dgm:presLayoutVars>
          <dgm:chPref val="3"/>
        </dgm:presLayoutVars>
      </dgm:prSet>
      <dgm:spPr/>
      <dgm:t>
        <a:bodyPr/>
        <a:lstStyle/>
        <a:p>
          <a:endParaRPr lang="en-US"/>
        </a:p>
      </dgm:t>
    </dgm:pt>
    <dgm:pt modelId="{17D365A4-07EA-41A6-87A0-DA439B73DD5B}" type="pres">
      <dgm:prSet presAssocID="{26C01DC3-F8AC-4CFC-9EF9-1D2A7E05AEFA}" presName="horzFour" presStyleCnt="0"/>
      <dgm:spPr/>
    </dgm:pt>
    <dgm:pt modelId="{3768BDB0-9B84-4E02-B7EF-A4010E105E5C}" type="pres">
      <dgm:prSet presAssocID="{0FBEC0FE-7AEE-40B4-9796-11107B441515}" presName="sibSpaceFour" presStyleCnt="0"/>
      <dgm:spPr/>
    </dgm:pt>
    <dgm:pt modelId="{50EEB132-7C98-457A-B5A5-9496A53D5ABF}" type="pres">
      <dgm:prSet presAssocID="{A8AE01D0-3E4B-445F-98D8-A426CA6843A4}" presName="vertFour" presStyleCnt="0">
        <dgm:presLayoutVars>
          <dgm:chPref val="3"/>
        </dgm:presLayoutVars>
      </dgm:prSet>
      <dgm:spPr/>
    </dgm:pt>
    <dgm:pt modelId="{62CD3FF8-95FA-4015-BF38-4905F0C1B126}" type="pres">
      <dgm:prSet presAssocID="{A8AE01D0-3E4B-445F-98D8-A426CA6843A4}" presName="txFour" presStyleLbl="node4" presStyleIdx="5" presStyleCnt="17">
        <dgm:presLayoutVars>
          <dgm:chPref val="3"/>
        </dgm:presLayoutVars>
      </dgm:prSet>
      <dgm:spPr/>
      <dgm:t>
        <a:bodyPr/>
        <a:lstStyle/>
        <a:p>
          <a:endParaRPr lang="en-US"/>
        </a:p>
      </dgm:t>
    </dgm:pt>
    <dgm:pt modelId="{6E85D900-4C49-4B19-8E62-EC27844DD02F}" type="pres">
      <dgm:prSet presAssocID="{A8AE01D0-3E4B-445F-98D8-A426CA6843A4}" presName="horzFour" presStyleCnt="0"/>
      <dgm:spPr/>
    </dgm:pt>
    <dgm:pt modelId="{9285066C-7B76-45F3-BF1A-04E13D22D3B4}" type="pres">
      <dgm:prSet presAssocID="{ABFEDB9E-B201-44DC-B2CE-3011BEB4FD1F}" presName="sibSpaceTwo" presStyleCnt="0"/>
      <dgm:spPr/>
    </dgm:pt>
    <dgm:pt modelId="{E766AE22-DB98-48B8-A03B-6ED80A475373}" type="pres">
      <dgm:prSet presAssocID="{1B513FC8-9041-4E15-8A66-400D5F261F3D}" presName="vertTwo" presStyleCnt="0"/>
      <dgm:spPr/>
    </dgm:pt>
    <dgm:pt modelId="{A7E59AA6-0C55-4B85-ADF1-830CD72C5A27}" type="pres">
      <dgm:prSet presAssocID="{1B513FC8-9041-4E15-8A66-400D5F261F3D}" presName="txTwo" presStyleLbl="node2" presStyleIdx="1" presStyleCnt="3">
        <dgm:presLayoutVars>
          <dgm:chPref val="3"/>
        </dgm:presLayoutVars>
      </dgm:prSet>
      <dgm:spPr/>
      <dgm:t>
        <a:bodyPr/>
        <a:lstStyle/>
        <a:p>
          <a:endParaRPr lang="en-US"/>
        </a:p>
      </dgm:t>
    </dgm:pt>
    <dgm:pt modelId="{46FE2B64-6803-40C8-B46F-09AD4D3C09C1}" type="pres">
      <dgm:prSet presAssocID="{1B513FC8-9041-4E15-8A66-400D5F261F3D}" presName="parTransTwo" presStyleCnt="0"/>
      <dgm:spPr/>
    </dgm:pt>
    <dgm:pt modelId="{26A69E29-AE7E-463D-8C69-2249EEC65F0F}" type="pres">
      <dgm:prSet presAssocID="{1B513FC8-9041-4E15-8A66-400D5F261F3D}" presName="horzTwo" presStyleCnt="0"/>
      <dgm:spPr/>
    </dgm:pt>
    <dgm:pt modelId="{580EC58C-8C05-4383-B532-DC1402E9D8C8}" type="pres">
      <dgm:prSet presAssocID="{35E5A474-9E7A-4F01-B9F5-ADECF1D6C089}" presName="vertThree" presStyleCnt="0"/>
      <dgm:spPr/>
    </dgm:pt>
    <dgm:pt modelId="{E9E61E84-9311-4342-910F-BB5125D5CAB3}" type="pres">
      <dgm:prSet presAssocID="{35E5A474-9E7A-4F01-B9F5-ADECF1D6C089}" presName="txThree" presStyleLbl="node3" presStyleIdx="3" presStyleCnt="8">
        <dgm:presLayoutVars>
          <dgm:chPref val="3"/>
        </dgm:presLayoutVars>
      </dgm:prSet>
      <dgm:spPr/>
      <dgm:t>
        <a:bodyPr/>
        <a:lstStyle/>
        <a:p>
          <a:endParaRPr lang="en-US"/>
        </a:p>
      </dgm:t>
    </dgm:pt>
    <dgm:pt modelId="{8DBEFC61-469E-44D0-8CBF-4930FC5D6A78}" type="pres">
      <dgm:prSet presAssocID="{35E5A474-9E7A-4F01-B9F5-ADECF1D6C089}" presName="parTransThree" presStyleCnt="0"/>
      <dgm:spPr/>
    </dgm:pt>
    <dgm:pt modelId="{C65E25DC-E700-4339-A9CF-6DD219E9035C}" type="pres">
      <dgm:prSet presAssocID="{35E5A474-9E7A-4F01-B9F5-ADECF1D6C089}" presName="horzThree" presStyleCnt="0"/>
      <dgm:spPr/>
    </dgm:pt>
    <dgm:pt modelId="{9D1B14C6-B762-47EC-9701-C03EF9F435B1}" type="pres">
      <dgm:prSet presAssocID="{CA941379-1A9E-4C77-B502-850F9F2B98F5}" presName="vertFour" presStyleCnt="0">
        <dgm:presLayoutVars>
          <dgm:chPref val="3"/>
        </dgm:presLayoutVars>
      </dgm:prSet>
      <dgm:spPr/>
    </dgm:pt>
    <dgm:pt modelId="{0DC4C17F-500A-40B8-AA69-2E1FE445BA42}" type="pres">
      <dgm:prSet presAssocID="{CA941379-1A9E-4C77-B502-850F9F2B98F5}" presName="txFour" presStyleLbl="node4" presStyleIdx="6" presStyleCnt="17">
        <dgm:presLayoutVars>
          <dgm:chPref val="3"/>
        </dgm:presLayoutVars>
      </dgm:prSet>
      <dgm:spPr/>
      <dgm:t>
        <a:bodyPr/>
        <a:lstStyle/>
        <a:p>
          <a:endParaRPr lang="en-US"/>
        </a:p>
      </dgm:t>
    </dgm:pt>
    <dgm:pt modelId="{179548C4-6592-49A6-86A2-D41C81E4BC58}" type="pres">
      <dgm:prSet presAssocID="{CA941379-1A9E-4C77-B502-850F9F2B98F5}" presName="horzFour" presStyleCnt="0"/>
      <dgm:spPr/>
    </dgm:pt>
    <dgm:pt modelId="{D142ACB0-EA10-4901-B7FA-2C2D2DD76C14}" type="pres">
      <dgm:prSet presAssocID="{2C15B767-0C16-40A8-B5FF-0AA970C699BA}" presName="sibSpaceFour" presStyleCnt="0"/>
      <dgm:spPr/>
    </dgm:pt>
    <dgm:pt modelId="{452F3073-BBC9-4D7F-B0CA-6839C2420CA5}" type="pres">
      <dgm:prSet presAssocID="{1318BF9C-14FC-479B-8BFD-306188586ECE}" presName="vertFour" presStyleCnt="0">
        <dgm:presLayoutVars>
          <dgm:chPref val="3"/>
        </dgm:presLayoutVars>
      </dgm:prSet>
      <dgm:spPr/>
    </dgm:pt>
    <dgm:pt modelId="{A8BFED4C-310F-4CB9-BF8F-8361CF3AEE26}" type="pres">
      <dgm:prSet presAssocID="{1318BF9C-14FC-479B-8BFD-306188586ECE}" presName="txFour" presStyleLbl="node4" presStyleIdx="7" presStyleCnt="17">
        <dgm:presLayoutVars>
          <dgm:chPref val="3"/>
        </dgm:presLayoutVars>
      </dgm:prSet>
      <dgm:spPr/>
      <dgm:t>
        <a:bodyPr/>
        <a:lstStyle/>
        <a:p>
          <a:endParaRPr lang="en-US"/>
        </a:p>
      </dgm:t>
    </dgm:pt>
    <dgm:pt modelId="{3A90E9E2-482E-424A-9AFC-9F29E4ABE8EA}" type="pres">
      <dgm:prSet presAssocID="{1318BF9C-14FC-479B-8BFD-306188586ECE}" presName="horzFour" presStyleCnt="0"/>
      <dgm:spPr/>
    </dgm:pt>
    <dgm:pt modelId="{47A43E91-AC3E-478B-AF4E-D4E25739679E}" type="pres">
      <dgm:prSet presAssocID="{D72FAEB9-5EDC-4945-925A-6EDB1B28FB07}" presName="sibSpaceFour" presStyleCnt="0"/>
      <dgm:spPr/>
    </dgm:pt>
    <dgm:pt modelId="{37DE6DB6-2DA0-4935-96F2-DC97654997EE}" type="pres">
      <dgm:prSet presAssocID="{267AC198-9C9A-4DAE-A2CF-A4A64F92C553}" presName="vertFour" presStyleCnt="0">
        <dgm:presLayoutVars>
          <dgm:chPref val="3"/>
        </dgm:presLayoutVars>
      </dgm:prSet>
      <dgm:spPr/>
    </dgm:pt>
    <dgm:pt modelId="{9F24CC5F-BE3B-4FB2-ACDC-264AAD6C3614}" type="pres">
      <dgm:prSet presAssocID="{267AC198-9C9A-4DAE-A2CF-A4A64F92C553}" presName="txFour" presStyleLbl="node4" presStyleIdx="8" presStyleCnt="17">
        <dgm:presLayoutVars>
          <dgm:chPref val="3"/>
        </dgm:presLayoutVars>
      </dgm:prSet>
      <dgm:spPr/>
      <dgm:t>
        <a:bodyPr/>
        <a:lstStyle/>
        <a:p>
          <a:endParaRPr lang="en-US"/>
        </a:p>
      </dgm:t>
    </dgm:pt>
    <dgm:pt modelId="{C2B48EE9-7BAF-4FC9-9272-41F7EBBE232C}" type="pres">
      <dgm:prSet presAssocID="{267AC198-9C9A-4DAE-A2CF-A4A64F92C553}" presName="horzFour" presStyleCnt="0"/>
      <dgm:spPr/>
    </dgm:pt>
    <dgm:pt modelId="{47B9CD48-9681-40DA-B25E-0775746A27ED}" type="pres">
      <dgm:prSet presAssocID="{0C595A2E-6E3B-4EDB-A5C1-725FCB303A79}" presName="sibSpaceThree" presStyleCnt="0"/>
      <dgm:spPr/>
    </dgm:pt>
    <dgm:pt modelId="{6BDD4183-55EC-4F31-B3FC-85CB601F8CF5}" type="pres">
      <dgm:prSet presAssocID="{58AF0D09-6CA5-460C-B5BA-2E8666F4CDA1}" presName="vertThree" presStyleCnt="0"/>
      <dgm:spPr/>
    </dgm:pt>
    <dgm:pt modelId="{D4D7FE28-FCB2-4874-A9FC-B5FAE24FC8B0}" type="pres">
      <dgm:prSet presAssocID="{58AF0D09-6CA5-460C-B5BA-2E8666F4CDA1}" presName="txThree" presStyleLbl="node3" presStyleIdx="4" presStyleCnt="8">
        <dgm:presLayoutVars>
          <dgm:chPref val="3"/>
        </dgm:presLayoutVars>
      </dgm:prSet>
      <dgm:spPr/>
      <dgm:t>
        <a:bodyPr/>
        <a:lstStyle/>
        <a:p>
          <a:endParaRPr lang="en-US"/>
        </a:p>
      </dgm:t>
    </dgm:pt>
    <dgm:pt modelId="{9AB80235-A190-4527-86E7-DFBC39AB4987}" type="pres">
      <dgm:prSet presAssocID="{58AF0D09-6CA5-460C-B5BA-2E8666F4CDA1}" presName="parTransThree" presStyleCnt="0"/>
      <dgm:spPr/>
    </dgm:pt>
    <dgm:pt modelId="{019D11C0-53E0-4BF1-8E3C-99270F155CF2}" type="pres">
      <dgm:prSet presAssocID="{58AF0D09-6CA5-460C-B5BA-2E8666F4CDA1}" presName="horzThree" presStyleCnt="0"/>
      <dgm:spPr/>
    </dgm:pt>
    <dgm:pt modelId="{5037E9B1-AD96-4380-AE79-03A6B39EFC9D}" type="pres">
      <dgm:prSet presAssocID="{7AF634AD-FDEF-4208-87EC-BBE2F1C996A3}" presName="vertFour" presStyleCnt="0">
        <dgm:presLayoutVars>
          <dgm:chPref val="3"/>
        </dgm:presLayoutVars>
      </dgm:prSet>
      <dgm:spPr/>
    </dgm:pt>
    <dgm:pt modelId="{A0E0AD14-EE29-4B00-96A9-42584B38E331}" type="pres">
      <dgm:prSet presAssocID="{7AF634AD-FDEF-4208-87EC-BBE2F1C996A3}" presName="txFour" presStyleLbl="node4" presStyleIdx="9" presStyleCnt="17">
        <dgm:presLayoutVars>
          <dgm:chPref val="3"/>
        </dgm:presLayoutVars>
      </dgm:prSet>
      <dgm:spPr/>
      <dgm:t>
        <a:bodyPr/>
        <a:lstStyle/>
        <a:p>
          <a:endParaRPr lang="en-US"/>
        </a:p>
      </dgm:t>
    </dgm:pt>
    <dgm:pt modelId="{2FDC9D73-1A5E-4FFE-8CA9-F71763770565}" type="pres">
      <dgm:prSet presAssocID="{7AF634AD-FDEF-4208-87EC-BBE2F1C996A3}" presName="horzFour" presStyleCnt="0"/>
      <dgm:spPr/>
    </dgm:pt>
    <dgm:pt modelId="{FC135176-F2BB-41AD-961A-4AC410924D78}" type="pres">
      <dgm:prSet presAssocID="{744071E3-872D-4725-9EC1-D01EBF086FC4}" presName="sibSpaceTwo" presStyleCnt="0"/>
      <dgm:spPr/>
    </dgm:pt>
    <dgm:pt modelId="{021606A6-6E85-4430-8BC0-CF7FA0C7A8B8}" type="pres">
      <dgm:prSet presAssocID="{A4AFC075-B125-4869-ACBF-8F028D40DB4A}" presName="vertTwo" presStyleCnt="0"/>
      <dgm:spPr/>
    </dgm:pt>
    <dgm:pt modelId="{C37EC931-5277-4CC5-B355-BE1DF24EF86E}" type="pres">
      <dgm:prSet presAssocID="{A4AFC075-B125-4869-ACBF-8F028D40DB4A}" presName="txTwo" presStyleLbl="node2" presStyleIdx="2" presStyleCnt="3">
        <dgm:presLayoutVars>
          <dgm:chPref val="3"/>
        </dgm:presLayoutVars>
      </dgm:prSet>
      <dgm:spPr/>
      <dgm:t>
        <a:bodyPr/>
        <a:lstStyle/>
        <a:p>
          <a:endParaRPr lang="en-US"/>
        </a:p>
      </dgm:t>
    </dgm:pt>
    <dgm:pt modelId="{BC0554FD-B252-45A1-AB00-42C2EAC68C4A}" type="pres">
      <dgm:prSet presAssocID="{A4AFC075-B125-4869-ACBF-8F028D40DB4A}" presName="parTransTwo" presStyleCnt="0"/>
      <dgm:spPr/>
    </dgm:pt>
    <dgm:pt modelId="{E95C8439-4E14-4D05-873F-85C6B4CBABBB}" type="pres">
      <dgm:prSet presAssocID="{A4AFC075-B125-4869-ACBF-8F028D40DB4A}" presName="horzTwo" presStyleCnt="0"/>
      <dgm:spPr/>
    </dgm:pt>
    <dgm:pt modelId="{320B7F3A-A957-4176-B5A2-473C72173808}" type="pres">
      <dgm:prSet presAssocID="{426BC1BA-6BFE-49A0-9AF9-6022159D8651}" presName="vertThree" presStyleCnt="0"/>
      <dgm:spPr/>
    </dgm:pt>
    <dgm:pt modelId="{6AFE964A-BD49-481C-BC5C-94D6C51C2589}" type="pres">
      <dgm:prSet presAssocID="{426BC1BA-6BFE-49A0-9AF9-6022159D8651}" presName="txThree" presStyleLbl="node3" presStyleIdx="5" presStyleCnt="8">
        <dgm:presLayoutVars>
          <dgm:chPref val="3"/>
        </dgm:presLayoutVars>
      </dgm:prSet>
      <dgm:spPr/>
      <dgm:t>
        <a:bodyPr/>
        <a:lstStyle/>
        <a:p>
          <a:endParaRPr lang="en-US"/>
        </a:p>
      </dgm:t>
    </dgm:pt>
    <dgm:pt modelId="{FEAF09AB-26A8-4FB4-8720-02F547252D2A}" type="pres">
      <dgm:prSet presAssocID="{426BC1BA-6BFE-49A0-9AF9-6022159D8651}" presName="parTransThree" presStyleCnt="0"/>
      <dgm:spPr/>
    </dgm:pt>
    <dgm:pt modelId="{5114FD43-916D-4129-BB24-51AD605DAB4D}" type="pres">
      <dgm:prSet presAssocID="{426BC1BA-6BFE-49A0-9AF9-6022159D8651}" presName="horzThree" presStyleCnt="0"/>
      <dgm:spPr/>
    </dgm:pt>
    <dgm:pt modelId="{FCA947EC-9E05-4709-BCEB-DF8DAAE419DB}" type="pres">
      <dgm:prSet presAssocID="{D212E449-E47A-4F48-B0A0-EC0B23953381}" presName="vertFour" presStyleCnt="0">
        <dgm:presLayoutVars>
          <dgm:chPref val="3"/>
        </dgm:presLayoutVars>
      </dgm:prSet>
      <dgm:spPr/>
    </dgm:pt>
    <dgm:pt modelId="{E85FD858-CF02-44D4-A9CE-F1C6A7D0EF62}" type="pres">
      <dgm:prSet presAssocID="{D212E449-E47A-4F48-B0A0-EC0B23953381}" presName="txFour" presStyleLbl="node4" presStyleIdx="10" presStyleCnt="17">
        <dgm:presLayoutVars>
          <dgm:chPref val="3"/>
        </dgm:presLayoutVars>
      </dgm:prSet>
      <dgm:spPr/>
      <dgm:t>
        <a:bodyPr/>
        <a:lstStyle/>
        <a:p>
          <a:endParaRPr lang="en-US"/>
        </a:p>
      </dgm:t>
    </dgm:pt>
    <dgm:pt modelId="{BA68EBC5-5FB9-4005-8979-20DD65FAFAEA}" type="pres">
      <dgm:prSet presAssocID="{D212E449-E47A-4F48-B0A0-EC0B23953381}" presName="horzFour" presStyleCnt="0"/>
      <dgm:spPr/>
    </dgm:pt>
    <dgm:pt modelId="{ABD6990F-1805-4C7D-BC77-1C9EF57E6C9E}" type="pres">
      <dgm:prSet presAssocID="{90602F0C-4D2B-4306-8558-0AF6C6E17DDE}" presName="sibSpaceFour" presStyleCnt="0"/>
      <dgm:spPr/>
    </dgm:pt>
    <dgm:pt modelId="{09B2CBDE-5D80-41F0-9B9D-6474C38CC6F5}" type="pres">
      <dgm:prSet presAssocID="{71BDFF88-C4A2-4BE4-8F6A-E345CA048DB3}" presName="vertFour" presStyleCnt="0">
        <dgm:presLayoutVars>
          <dgm:chPref val="3"/>
        </dgm:presLayoutVars>
      </dgm:prSet>
      <dgm:spPr/>
    </dgm:pt>
    <dgm:pt modelId="{245D9DE0-9C03-4C9E-84A7-1C2D5FF4E812}" type="pres">
      <dgm:prSet presAssocID="{71BDFF88-C4A2-4BE4-8F6A-E345CA048DB3}" presName="txFour" presStyleLbl="node4" presStyleIdx="11" presStyleCnt="17">
        <dgm:presLayoutVars>
          <dgm:chPref val="3"/>
        </dgm:presLayoutVars>
      </dgm:prSet>
      <dgm:spPr/>
      <dgm:t>
        <a:bodyPr/>
        <a:lstStyle/>
        <a:p>
          <a:endParaRPr lang="en-US"/>
        </a:p>
      </dgm:t>
    </dgm:pt>
    <dgm:pt modelId="{57FAF938-CDF7-489F-BDF9-2289111DA336}" type="pres">
      <dgm:prSet presAssocID="{71BDFF88-C4A2-4BE4-8F6A-E345CA048DB3}" presName="horzFour" presStyleCnt="0"/>
      <dgm:spPr/>
    </dgm:pt>
    <dgm:pt modelId="{8CA027DA-F8DA-4A93-826F-F9E79E1D5641}" type="pres">
      <dgm:prSet presAssocID="{66136041-8FE0-4197-B7D9-39E55ED60125}" presName="sibSpaceThree" presStyleCnt="0"/>
      <dgm:spPr/>
    </dgm:pt>
    <dgm:pt modelId="{AD12F82F-DFFA-41E1-BFCC-6386F0079228}" type="pres">
      <dgm:prSet presAssocID="{4C198714-C6C6-432F-819C-AABA66947EF1}" presName="vertThree" presStyleCnt="0"/>
      <dgm:spPr/>
    </dgm:pt>
    <dgm:pt modelId="{654FD869-30D3-4DD6-8004-3BA348100F60}" type="pres">
      <dgm:prSet presAssocID="{4C198714-C6C6-432F-819C-AABA66947EF1}" presName="txThree" presStyleLbl="node3" presStyleIdx="6" presStyleCnt="8">
        <dgm:presLayoutVars>
          <dgm:chPref val="3"/>
        </dgm:presLayoutVars>
      </dgm:prSet>
      <dgm:spPr/>
      <dgm:t>
        <a:bodyPr/>
        <a:lstStyle/>
        <a:p>
          <a:endParaRPr lang="en-US"/>
        </a:p>
      </dgm:t>
    </dgm:pt>
    <dgm:pt modelId="{C5FAAE72-B2C8-449E-A45F-3C1E7EA921F3}" type="pres">
      <dgm:prSet presAssocID="{4C198714-C6C6-432F-819C-AABA66947EF1}" presName="parTransThree" presStyleCnt="0"/>
      <dgm:spPr/>
    </dgm:pt>
    <dgm:pt modelId="{3DB87D43-DD21-4229-9E75-204A2D33E2CA}" type="pres">
      <dgm:prSet presAssocID="{4C198714-C6C6-432F-819C-AABA66947EF1}" presName="horzThree" presStyleCnt="0"/>
      <dgm:spPr/>
    </dgm:pt>
    <dgm:pt modelId="{E3F4950A-FB43-45EA-83F2-1E41080989BC}" type="pres">
      <dgm:prSet presAssocID="{7A1F76AB-A56C-4E34-8696-167E519DB88A}" presName="vertFour" presStyleCnt="0">
        <dgm:presLayoutVars>
          <dgm:chPref val="3"/>
        </dgm:presLayoutVars>
      </dgm:prSet>
      <dgm:spPr/>
    </dgm:pt>
    <dgm:pt modelId="{3A4CD59D-382A-4A06-894E-D10DC1C55510}" type="pres">
      <dgm:prSet presAssocID="{7A1F76AB-A56C-4E34-8696-167E519DB88A}" presName="txFour" presStyleLbl="node4" presStyleIdx="12" presStyleCnt="17">
        <dgm:presLayoutVars>
          <dgm:chPref val="3"/>
        </dgm:presLayoutVars>
      </dgm:prSet>
      <dgm:spPr/>
      <dgm:t>
        <a:bodyPr/>
        <a:lstStyle/>
        <a:p>
          <a:endParaRPr lang="en-US"/>
        </a:p>
      </dgm:t>
    </dgm:pt>
    <dgm:pt modelId="{95DECD62-F833-4856-A48C-A7E0AD84DE9D}" type="pres">
      <dgm:prSet presAssocID="{7A1F76AB-A56C-4E34-8696-167E519DB88A}" presName="horzFour" presStyleCnt="0"/>
      <dgm:spPr/>
    </dgm:pt>
    <dgm:pt modelId="{1E501A2B-DB22-4443-BCB0-DB3ADD32D20B}" type="pres">
      <dgm:prSet presAssocID="{3830CF1F-73EC-4C71-81DE-A16970B7BE14}" presName="sibSpaceFour" presStyleCnt="0"/>
      <dgm:spPr/>
    </dgm:pt>
    <dgm:pt modelId="{41B552CD-B697-4727-9C17-837A7CC2C562}" type="pres">
      <dgm:prSet presAssocID="{A5BDF0D9-5430-4048-BCE7-A706D7452031}" presName="vertFour" presStyleCnt="0">
        <dgm:presLayoutVars>
          <dgm:chPref val="3"/>
        </dgm:presLayoutVars>
      </dgm:prSet>
      <dgm:spPr/>
    </dgm:pt>
    <dgm:pt modelId="{3E1FA588-6B91-4D13-BFF9-7366D10B17F0}" type="pres">
      <dgm:prSet presAssocID="{A5BDF0D9-5430-4048-BCE7-A706D7452031}" presName="txFour" presStyleLbl="node4" presStyleIdx="13" presStyleCnt="17">
        <dgm:presLayoutVars>
          <dgm:chPref val="3"/>
        </dgm:presLayoutVars>
      </dgm:prSet>
      <dgm:spPr/>
      <dgm:t>
        <a:bodyPr/>
        <a:lstStyle/>
        <a:p>
          <a:endParaRPr lang="en-US"/>
        </a:p>
      </dgm:t>
    </dgm:pt>
    <dgm:pt modelId="{7CB4E0DF-056F-4A05-8884-D82AFC450860}" type="pres">
      <dgm:prSet presAssocID="{A5BDF0D9-5430-4048-BCE7-A706D7452031}" presName="horzFour" presStyleCnt="0"/>
      <dgm:spPr/>
    </dgm:pt>
    <dgm:pt modelId="{8D7615D5-019F-45EA-AEB1-51A96249F218}" type="pres">
      <dgm:prSet presAssocID="{3FDC9C10-B5A3-4F4D-9B20-D6CFEA089FD2}" presName="sibSpaceFour" presStyleCnt="0"/>
      <dgm:spPr/>
    </dgm:pt>
    <dgm:pt modelId="{1D42AC26-2661-4377-94BC-C0D7271AE270}" type="pres">
      <dgm:prSet presAssocID="{8D50B6F7-FC13-4DF9-9861-9C3C818D604D}" presName="vertFour" presStyleCnt="0">
        <dgm:presLayoutVars>
          <dgm:chPref val="3"/>
        </dgm:presLayoutVars>
      </dgm:prSet>
      <dgm:spPr/>
    </dgm:pt>
    <dgm:pt modelId="{4DC755E5-6AC8-4B22-9853-11913BCC2BF4}" type="pres">
      <dgm:prSet presAssocID="{8D50B6F7-FC13-4DF9-9861-9C3C818D604D}" presName="txFour" presStyleLbl="node4" presStyleIdx="14" presStyleCnt="17">
        <dgm:presLayoutVars>
          <dgm:chPref val="3"/>
        </dgm:presLayoutVars>
      </dgm:prSet>
      <dgm:spPr/>
      <dgm:t>
        <a:bodyPr/>
        <a:lstStyle/>
        <a:p>
          <a:endParaRPr lang="en-US"/>
        </a:p>
      </dgm:t>
    </dgm:pt>
    <dgm:pt modelId="{B1330BEB-9B8E-4AF5-AED6-DDADE024EDDD}" type="pres">
      <dgm:prSet presAssocID="{8D50B6F7-FC13-4DF9-9861-9C3C818D604D}" presName="horzFour" presStyleCnt="0"/>
      <dgm:spPr/>
    </dgm:pt>
    <dgm:pt modelId="{CE8C29FF-17B0-4CFE-A96F-06F98568D50B}" type="pres">
      <dgm:prSet presAssocID="{73B7824A-53A7-44E1-9269-88A07EFE1CC2}" presName="sibSpaceThree" presStyleCnt="0"/>
      <dgm:spPr/>
    </dgm:pt>
    <dgm:pt modelId="{4C66E457-0C3D-4264-BE04-B89D8C9DA125}" type="pres">
      <dgm:prSet presAssocID="{51314B7B-CB92-4BF0-A60F-FF6548A821D0}" presName="vertThree" presStyleCnt="0"/>
      <dgm:spPr/>
    </dgm:pt>
    <dgm:pt modelId="{8F805D18-517E-41A8-A7FC-BB93B4AF5D9E}" type="pres">
      <dgm:prSet presAssocID="{51314B7B-CB92-4BF0-A60F-FF6548A821D0}" presName="txThree" presStyleLbl="node3" presStyleIdx="7" presStyleCnt="8">
        <dgm:presLayoutVars>
          <dgm:chPref val="3"/>
        </dgm:presLayoutVars>
      </dgm:prSet>
      <dgm:spPr/>
      <dgm:t>
        <a:bodyPr/>
        <a:lstStyle/>
        <a:p>
          <a:endParaRPr lang="en-US"/>
        </a:p>
      </dgm:t>
    </dgm:pt>
    <dgm:pt modelId="{71065F25-71DF-432B-98C1-5DFEA22273D7}" type="pres">
      <dgm:prSet presAssocID="{51314B7B-CB92-4BF0-A60F-FF6548A821D0}" presName="parTransThree" presStyleCnt="0"/>
      <dgm:spPr/>
    </dgm:pt>
    <dgm:pt modelId="{B0D98CD1-A0D1-4600-A9CE-6FB59F5BDD44}" type="pres">
      <dgm:prSet presAssocID="{51314B7B-CB92-4BF0-A60F-FF6548A821D0}" presName="horzThree" presStyleCnt="0"/>
      <dgm:spPr/>
    </dgm:pt>
    <dgm:pt modelId="{675B39E2-DC5E-47D3-9BB5-3679BFC14111}" type="pres">
      <dgm:prSet presAssocID="{5E31CE07-9A5C-4022-B496-845C8579CDD1}" presName="vertFour" presStyleCnt="0">
        <dgm:presLayoutVars>
          <dgm:chPref val="3"/>
        </dgm:presLayoutVars>
      </dgm:prSet>
      <dgm:spPr/>
    </dgm:pt>
    <dgm:pt modelId="{09917760-EC93-4FDC-B4CA-6F469D444BE5}" type="pres">
      <dgm:prSet presAssocID="{5E31CE07-9A5C-4022-B496-845C8579CDD1}" presName="txFour" presStyleLbl="node4" presStyleIdx="15" presStyleCnt="17">
        <dgm:presLayoutVars>
          <dgm:chPref val="3"/>
        </dgm:presLayoutVars>
      </dgm:prSet>
      <dgm:spPr/>
      <dgm:t>
        <a:bodyPr/>
        <a:lstStyle/>
        <a:p>
          <a:endParaRPr lang="en-US"/>
        </a:p>
      </dgm:t>
    </dgm:pt>
    <dgm:pt modelId="{1362FA82-E350-4915-829F-41CF28E7183B}" type="pres">
      <dgm:prSet presAssocID="{5E31CE07-9A5C-4022-B496-845C8579CDD1}" presName="horzFour" presStyleCnt="0"/>
      <dgm:spPr/>
    </dgm:pt>
    <dgm:pt modelId="{7C690588-6790-4822-AE06-AA4D8BF92996}" type="pres">
      <dgm:prSet presAssocID="{1A221AA3-E28E-4228-B181-81CAB1F9065F}" presName="sibSpaceFour" presStyleCnt="0"/>
      <dgm:spPr/>
    </dgm:pt>
    <dgm:pt modelId="{2D16B1F9-08B3-4773-A90D-A1F95514D11C}" type="pres">
      <dgm:prSet presAssocID="{DF4E5B05-4B91-4616-B260-7CB8AC2FEB9D}" presName="vertFour" presStyleCnt="0">
        <dgm:presLayoutVars>
          <dgm:chPref val="3"/>
        </dgm:presLayoutVars>
      </dgm:prSet>
      <dgm:spPr/>
    </dgm:pt>
    <dgm:pt modelId="{B24DB4A1-0BDA-4C39-B2FB-28CCBB7FDC3D}" type="pres">
      <dgm:prSet presAssocID="{DF4E5B05-4B91-4616-B260-7CB8AC2FEB9D}" presName="txFour" presStyleLbl="node4" presStyleIdx="16" presStyleCnt="17">
        <dgm:presLayoutVars>
          <dgm:chPref val="3"/>
        </dgm:presLayoutVars>
      </dgm:prSet>
      <dgm:spPr/>
      <dgm:t>
        <a:bodyPr/>
        <a:lstStyle/>
        <a:p>
          <a:endParaRPr lang="en-US"/>
        </a:p>
      </dgm:t>
    </dgm:pt>
    <dgm:pt modelId="{6896F16F-D2B2-4A3A-A5D5-1A2F957B566F}" type="pres">
      <dgm:prSet presAssocID="{DF4E5B05-4B91-4616-B260-7CB8AC2FEB9D}" presName="horzFour" presStyleCnt="0"/>
      <dgm:spPr/>
    </dgm:pt>
  </dgm:ptLst>
  <dgm:cxnLst>
    <dgm:cxn modelId="{3EE9BCCB-A401-4EAC-82F9-F4E73E699E82}" srcId="{D0514E57-4819-4FFF-93AC-5EBABFDEF6A7}" destId="{65B6EAC3-895C-49DF-B094-21E771E78106}" srcOrd="0" destOrd="0" parTransId="{88ECA61E-405A-4EED-A26E-DCBDD2224E64}" sibTransId="{4286EB79-E2E3-481C-AC12-71249D82B5C3}"/>
    <dgm:cxn modelId="{0516BA4A-5347-4D6D-97C0-3CEBD308E30F}" srcId="{1B513FC8-9041-4E15-8A66-400D5F261F3D}" destId="{35E5A474-9E7A-4F01-B9F5-ADECF1D6C089}" srcOrd="0" destOrd="0" parTransId="{7F599182-2A3D-468C-ABD6-A4F23B540EDA}" sibTransId="{0C595A2E-6E3B-4EDB-A5C1-725FCB303A79}"/>
    <dgm:cxn modelId="{005B0CC6-D27C-A94E-BCB8-BD9AC47A7A3E}" type="presOf" srcId="{D0514E57-4819-4FFF-93AC-5EBABFDEF6A7}" destId="{8F324964-F598-4D19-9549-991B90505B98}" srcOrd="0" destOrd="0" presId="urn:microsoft.com/office/officeart/2005/8/layout/hierarchy4"/>
    <dgm:cxn modelId="{2C83D5F5-606A-1A46-8CBB-EAD3B8F62814}" type="presOf" srcId="{71BDFF88-C4A2-4BE4-8F6A-E345CA048DB3}" destId="{245D9DE0-9C03-4C9E-84A7-1C2D5FF4E812}" srcOrd="0" destOrd="0" presId="urn:microsoft.com/office/officeart/2005/8/layout/hierarchy4"/>
    <dgm:cxn modelId="{096BE709-D950-42EB-9552-61B60584EC2D}" srcId="{35E5A474-9E7A-4F01-B9F5-ADECF1D6C089}" destId="{CA941379-1A9E-4C77-B502-850F9F2B98F5}" srcOrd="0" destOrd="0" parTransId="{DC9D3306-0C3F-40A3-8393-1C1E770EC072}" sibTransId="{2C15B767-0C16-40A8-B5FF-0AA970C699BA}"/>
    <dgm:cxn modelId="{D98DBC92-4449-B24D-BCA2-8926E4D98851}" type="presOf" srcId="{267AC198-9C9A-4DAE-A2CF-A4A64F92C553}" destId="{9F24CC5F-BE3B-4FB2-ACDC-264AAD6C3614}" srcOrd="0" destOrd="0" presId="urn:microsoft.com/office/officeart/2005/8/layout/hierarchy4"/>
    <dgm:cxn modelId="{20735B2E-BD40-4F4C-880D-975512372916}" type="presOf" srcId="{D212E449-E47A-4F48-B0A0-EC0B23953381}" destId="{E85FD858-CF02-44D4-A9CE-F1C6A7D0EF62}" srcOrd="0" destOrd="0" presId="urn:microsoft.com/office/officeart/2005/8/layout/hierarchy4"/>
    <dgm:cxn modelId="{06C53E06-5142-8946-83EC-E173056D2DA7}" type="presOf" srcId="{3A62427A-4ED3-4A35-8E67-05218ACD127D}" destId="{723D5010-790F-46F3-887F-5EA8806B2160}" srcOrd="0" destOrd="0" presId="urn:microsoft.com/office/officeart/2005/8/layout/hierarchy4"/>
    <dgm:cxn modelId="{A952B0CA-EE55-D647-934C-0C47EC96B41F}" type="presOf" srcId="{426BC1BA-6BFE-49A0-9AF9-6022159D8651}" destId="{6AFE964A-BD49-481C-BC5C-94D6C51C2589}" srcOrd="0" destOrd="0" presId="urn:microsoft.com/office/officeart/2005/8/layout/hierarchy4"/>
    <dgm:cxn modelId="{47539CCE-EF2E-411A-B99C-06C2DA2AA518}" srcId="{D0514E57-4819-4FFF-93AC-5EBABFDEF6A7}" destId="{A8AE01D0-3E4B-445F-98D8-A426CA6843A4}" srcOrd="2" destOrd="0" parTransId="{951068E6-BDA7-4690-BA28-F027A118E60A}" sibTransId="{28466030-900E-4972-95F8-28CFE0617757}"/>
    <dgm:cxn modelId="{9C8E4CA2-95C3-BE43-A741-572948D54D70}" type="presOf" srcId="{5E31CE07-9A5C-4022-B496-845C8579CDD1}" destId="{09917760-EC93-4FDC-B4CA-6F469D444BE5}" srcOrd="0" destOrd="0" presId="urn:microsoft.com/office/officeart/2005/8/layout/hierarchy4"/>
    <dgm:cxn modelId="{5D651E53-4A6D-4B39-8C19-90753A994B09}" srcId="{58AF0D09-6CA5-460C-B5BA-2E8666F4CDA1}" destId="{7AF634AD-FDEF-4208-87EC-BBE2F1C996A3}" srcOrd="0" destOrd="0" parTransId="{FCCE33E5-83F3-482F-99DA-10EB63D64F0C}" sibTransId="{090E36E7-3153-42C6-8022-FC5B8EC80581}"/>
    <dgm:cxn modelId="{E3F9C117-0B1C-4C5A-99B0-E6E345CA2B75}" srcId="{A4AFC075-B125-4869-ACBF-8F028D40DB4A}" destId="{4C198714-C6C6-432F-819C-AABA66947EF1}" srcOrd="1" destOrd="0" parTransId="{299FBBEF-5583-4421-A626-B82D467FB1BC}" sibTransId="{73B7824A-53A7-44E1-9269-88A07EFE1CC2}"/>
    <dgm:cxn modelId="{1AE559B7-8859-47E2-A2E8-AF9FA3ABE980}" srcId="{A4AFC075-B125-4869-ACBF-8F028D40DB4A}" destId="{426BC1BA-6BFE-49A0-9AF9-6022159D8651}" srcOrd="0" destOrd="0" parTransId="{872E1F52-0F43-4848-9B4B-E84795A84D8E}" sibTransId="{66136041-8FE0-4197-B7D9-39E55ED60125}"/>
    <dgm:cxn modelId="{9C9F3EBB-FDAF-4D7A-B01F-CAB2F1F41256}" srcId="{4C198714-C6C6-432F-819C-AABA66947EF1}" destId="{7A1F76AB-A56C-4E34-8696-167E519DB88A}" srcOrd="0" destOrd="0" parTransId="{A7FDF050-2387-4CC2-BD97-AD40B27EE7BD}" sibTransId="{3830CF1F-73EC-4C71-81DE-A16970B7BE14}"/>
    <dgm:cxn modelId="{9856C796-4921-4245-A96F-107B4DA27F7E}" type="presOf" srcId="{1B513FC8-9041-4E15-8A66-400D5F261F3D}" destId="{A7E59AA6-0C55-4B85-ADF1-830CD72C5A27}" srcOrd="0" destOrd="0" presId="urn:microsoft.com/office/officeart/2005/8/layout/hierarchy4"/>
    <dgm:cxn modelId="{06E21F21-8D9C-4249-BC75-20BE29AE069B}" srcId="{A4AFC075-B125-4869-ACBF-8F028D40DB4A}" destId="{51314B7B-CB92-4BF0-A60F-FF6548A821D0}" srcOrd="2" destOrd="0" parTransId="{694D9507-D392-45BD-9083-BB19F256ABB3}" sibTransId="{C571FC60-65A4-4C04-8910-EA7ED4EFF104}"/>
    <dgm:cxn modelId="{99A02601-4926-5643-B3EC-4DEFA51FE0FF}" type="presOf" srcId="{A8AE01D0-3E4B-445F-98D8-A426CA6843A4}" destId="{62CD3FF8-95FA-4015-BF38-4905F0C1B126}" srcOrd="0" destOrd="0" presId="urn:microsoft.com/office/officeart/2005/8/layout/hierarchy4"/>
    <dgm:cxn modelId="{8A0C2C2F-9E40-4C06-A1C7-BA419081A3E8}" srcId="{2EB76056-E83E-4C63-8246-B659CF8C1897}" destId="{FCE50A9B-FB3A-4CEC-BAF7-B635B24652E3}" srcOrd="0" destOrd="0" parTransId="{2B60E115-D74C-4908-9436-E1B60DFF9036}" sibTransId="{5270C8EC-00C6-4F58-A9A3-1F6318CA8222}"/>
    <dgm:cxn modelId="{C4FD2B8C-6093-6C4D-9F0E-904B9FE4E624}" type="presOf" srcId="{4C198714-C6C6-432F-819C-AABA66947EF1}" destId="{654FD869-30D3-4DD6-8004-3BA348100F60}" srcOrd="0" destOrd="0" presId="urn:microsoft.com/office/officeart/2005/8/layout/hierarchy4"/>
    <dgm:cxn modelId="{EE3E9D16-2D18-EF47-B7FB-F3A53EA9D6D3}" type="presOf" srcId="{35E5A474-9E7A-4F01-B9F5-ADECF1D6C089}" destId="{E9E61E84-9311-4342-910F-BB5125D5CAB3}" srcOrd="0" destOrd="0" presId="urn:microsoft.com/office/officeart/2005/8/layout/hierarchy4"/>
    <dgm:cxn modelId="{F40F14DF-0D2F-473F-AEC6-49DE8039E30D}" srcId="{35E5A474-9E7A-4F01-B9F5-ADECF1D6C089}" destId="{1318BF9C-14FC-479B-8BFD-306188586ECE}" srcOrd="1" destOrd="0" parTransId="{96037023-5D19-41D3-B633-714A589FD032}" sibTransId="{D72FAEB9-5EDC-4945-925A-6EDB1B28FB07}"/>
    <dgm:cxn modelId="{992A2E28-6A4A-F44E-9033-5401A295193C}" type="presOf" srcId="{58AF0D09-6CA5-460C-B5BA-2E8666F4CDA1}" destId="{D4D7FE28-FCB2-4874-A9FC-B5FAE24FC8B0}" srcOrd="0" destOrd="0" presId="urn:microsoft.com/office/officeart/2005/8/layout/hierarchy4"/>
    <dgm:cxn modelId="{70694555-9E0C-354B-BB0E-54D029C0BD91}" type="presOf" srcId="{2EB76056-E83E-4C63-8246-B659CF8C1897}" destId="{CA4949CE-CAEA-461A-A450-692ACECBBD28}" srcOrd="0" destOrd="0" presId="urn:microsoft.com/office/officeart/2005/8/layout/hierarchy4"/>
    <dgm:cxn modelId="{1BDF76C1-10EB-494E-A312-8A39ED04E825}" type="presOf" srcId="{65B6EAC3-895C-49DF-B094-21E771E78106}" destId="{74FABFFD-10E3-4939-8DE6-A8BDEB224B43}" srcOrd="0" destOrd="0" presId="urn:microsoft.com/office/officeart/2005/8/layout/hierarchy4"/>
    <dgm:cxn modelId="{7AF5D32E-9E75-4321-A318-6213B05B4A43}" srcId="{35E5A474-9E7A-4F01-B9F5-ADECF1D6C089}" destId="{267AC198-9C9A-4DAE-A2CF-A4A64F92C553}" srcOrd="2" destOrd="0" parTransId="{11B823BF-C403-4800-A9B8-EDC4D3D9674F}" sibTransId="{E468E24D-A31A-4F20-A6A7-1955FC5B7E68}"/>
    <dgm:cxn modelId="{67A67CAC-541B-B84A-AB24-9DBECD7140FD}" type="presOf" srcId="{26C01DC3-F8AC-4CFC-9EF9-1D2A7E05AEFA}" destId="{561349B6-9DD5-4A98-80E6-43C8428FC664}" srcOrd="0" destOrd="0" presId="urn:microsoft.com/office/officeart/2005/8/layout/hierarchy4"/>
    <dgm:cxn modelId="{AED096E7-9CFA-1C4B-9009-E598A701DE50}" type="presOf" srcId="{7AF634AD-FDEF-4208-87EC-BBE2F1C996A3}" destId="{A0E0AD14-EE29-4B00-96A9-42584B38E331}" srcOrd="0" destOrd="0" presId="urn:microsoft.com/office/officeart/2005/8/layout/hierarchy4"/>
    <dgm:cxn modelId="{D314086E-26DB-434C-A146-FD6844C2A74B}" srcId="{51A6E365-8841-4773-BCAF-A5CB505DE8F5}" destId="{E4533BCF-7204-4C96-A31A-6486DC62DDB9}" srcOrd="0" destOrd="0" parTransId="{1B99E6D2-DA72-4015-B01A-627A448BE7A0}" sibTransId="{A61739E7-8A79-4F3B-85AA-0E071F540F6D}"/>
    <dgm:cxn modelId="{D046272C-666B-466A-A781-5343D0FC23BD}" srcId="{51314B7B-CB92-4BF0-A60F-FF6548A821D0}" destId="{5E31CE07-9A5C-4022-B496-845C8579CDD1}" srcOrd="0" destOrd="0" parTransId="{1BD5C317-580D-4F28-9D12-F734B8AC8664}" sibTransId="{1A221AA3-E28E-4228-B181-81CAB1F9065F}"/>
    <dgm:cxn modelId="{6E6E8413-640B-9644-AE18-3355A0E90D42}" type="presOf" srcId="{E5578661-8C1A-464C-B4E0-768B487D0F7A}" destId="{235B6EFB-5CFE-4AA7-81E1-20D7C0935A6F}" srcOrd="0" destOrd="0" presId="urn:microsoft.com/office/officeart/2005/8/layout/hierarchy4"/>
    <dgm:cxn modelId="{B0FDE9A8-879C-4F0B-92E2-4724EC14B38A}" srcId="{D0514E57-4819-4FFF-93AC-5EBABFDEF6A7}" destId="{26C01DC3-F8AC-4CFC-9EF9-1D2A7E05AEFA}" srcOrd="1" destOrd="0" parTransId="{C620A261-2175-49CA-91AB-520FB40B10DA}" sibTransId="{0FBEC0FE-7AEE-40B4-9796-11107B441515}"/>
    <dgm:cxn modelId="{0EAF4D67-AA58-46BD-87DC-1EAF6FCDB994}" srcId="{4C198714-C6C6-432F-819C-AABA66947EF1}" destId="{8D50B6F7-FC13-4DF9-9861-9C3C818D604D}" srcOrd="2" destOrd="0" parTransId="{428DCBC3-023C-48AE-A711-F05FC61D5EC2}" sibTransId="{D981A96C-98CC-439B-BC92-5DFBE05412B2}"/>
    <dgm:cxn modelId="{4D4D3BF4-644E-4B51-ACE0-D4E4534BFF01}" srcId="{1B513FC8-9041-4E15-8A66-400D5F261F3D}" destId="{58AF0D09-6CA5-460C-B5BA-2E8666F4CDA1}" srcOrd="1" destOrd="0" parTransId="{8079C4D8-8065-452F-A99F-FD6D8736CDB5}" sibTransId="{4AD0B12B-502C-4143-B22A-0FCD35F06AD3}"/>
    <dgm:cxn modelId="{CC277ADE-EE40-5642-B8E7-3106F95A09C5}" type="presOf" srcId="{51314B7B-CB92-4BF0-A60F-FF6548A821D0}" destId="{8F805D18-517E-41A8-A7FC-BB93B4AF5D9E}" srcOrd="0" destOrd="0" presId="urn:microsoft.com/office/officeart/2005/8/layout/hierarchy4"/>
    <dgm:cxn modelId="{7DD6A89B-ED29-4560-BDA4-DC5846243E10}" srcId="{E5578661-8C1A-464C-B4E0-768B487D0F7A}" destId="{D0514E57-4819-4FFF-93AC-5EBABFDEF6A7}" srcOrd="2" destOrd="0" parTransId="{BD4DC875-F526-4AE2-B490-ABFFF82BA32B}" sibTransId="{03A43FB3-B5B8-4BA5-836C-5DB474FC44B4}"/>
    <dgm:cxn modelId="{5F8BC990-4532-E14C-BE3D-2B0AB886739A}" type="presOf" srcId="{CA941379-1A9E-4C77-B502-850F9F2B98F5}" destId="{0DC4C17F-500A-40B8-AA69-2E1FE445BA42}" srcOrd="0" destOrd="0" presId="urn:microsoft.com/office/officeart/2005/8/layout/hierarchy4"/>
    <dgm:cxn modelId="{C88DB780-38C6-441D-8EC2-9E8E0E93ABC9}" srcId="{51314B7B-CB92-4BF0-A60F-FF6548A821D0}" destId="{DF4E5B05-4B91-4616-B260-7CB8AC2FEB9D}" srcOrd="1" destOrd="0" parTransId="{5E4496EE-E017-4D3E-9ED0-9DC9320A717C}" sibTransId="{18E49D4C-D941-4917-BC8D-F45C876F111B}"/>
    <dgm:cxn modelId="{6A48D103-45B2-4B3D-8C32-D18904E32313}" srcId="{426BC1BA-6BFE-49A0-9AF9-6022159D8651}" destId="{71BDFF88-C4A2-4BE4-8F6A-E345CA048DB3}" srcOrd="1" destOrd="0" parTransId="{F0525A1B-4AFB-4A12-AAEB-208CFFA7A510}" sibTransId="{26AE6BE2-46CE-475E-82FC-BD03DBC2827C}"/>
    <dgm:cxn modelId="{3E13EFF6-F643-4786-AD43-9734B5487307}" srcId="{E5578661-8C1A-464C-B4E0-768B487D0F7A}" destId="{7A80965B-A0FE-4640-885D-D6D2CBC1C1CD}" srcOrd="1" destOrd="0" parTransId="{296331F9-89A3-479C-B481-80D05B99FC76}" sibTransId="{A29C851C-7A45-4389-97A4-DA6D5E0365AF}"/>
    <dgm:cxn modelId="{C109DAF5-FB04-7748-9152-3A97E84A9217}" type="presOf" srcId="{7A80965B-A0FE-4640-885D-D6D2CBC1C1CD}" destId="{DE4B0219-972A-4E54-8158-1EBC40C5A117}" srcOrd="0" destOrd="0" presId="urn:microsoft.com/office/officeart/2005/8/layout/hierarchy4"/>
    <dgm:cxn modelId="{D44DA181-AC38-4F46-81E4-5AE3AC2570EE}" type="presOf" srcId="{FCE50A9B-FB3A-4CEC-BAF7-B635B24652E3}" destId="{A1F02A01-D128-4D12-97F2-B8E664F0388A}" srcOrd="0" destOrd="0" presId="urn:microsoft.com/office/officeart/2005/8/layout/hierarchy4"/>
    <dgm:cxn modelId="{2EEC9FA2-D3A0-684F-B896-286AEBECACE2}" type="presOf" srcId="{1318BF9C-14FC-479B-8BFD-306188586ECE}" destId="{A8BFED4C-310F-4CB9-BF8F-8361CF3AEE26}" srcOrd="0" destOrd="0" presId="urn:microsoft.com/office/officeart/2005/8/layout/hierarchy4"/>
    <dgm:cxn modelId="{C72722D5-88B1-42EB-B376-EE5AC926CBE7}" srcId="{4C198714-C6C6-432F-819C-AABA66947EF1}" destId="{A5BDF0D9-5430-4048-BCE7-A706D7452031}" srcOrd="1" destOrd="0" parTransId="{5B48F3FF-6CAB-450C-80C3-9C8AEA7376A8}" sibTransId="{3FDC9C10-B5A3-4F4D-9B20-D6CFEA089FD2}"/>
    <dgm:cxn modelId="{197744B0-0874-49AB-8CD3-2830729FF22B}" srcId="{FCE50A9B-FB3A-4CEC-BAF7-B635B24652E3}" destId="{E5578661-8C1A-464C-B4E0-768B487D0F7A}" srcOrd="0" destOrd="0" parTransId="{8720C525-BDDD-40B3-8A27-7025D8A9842D}" sibTransId="{ABFEDB9E-B201-44DC-B2CE-3011BEB4FD1F}"/>
    <dgm:cxn modelId="{9F047F31-1130-084C-98D1-F5B2034AAD91}" type="presOf" srcId="{A4AFC075-B125-4869-ACBF-8F028D40DB4A}" destId="{C37EC931-5277-4CC5-B355-BE1DF24EF86E}" srcOrd="0" destOrd="0" presId="urn:microsoft.com/office/officeart/2005/8/layout/hierarchy4"/>
    <dgm:cxn modelId="{EFF18773-7E28-7B4B-9FDC-F881158FEA6E}" type="presOf" srcId="{DF4E5B05-4B91-4616-B260-7CB8AC2FEB9D}" destId="{B24DB4A1-0BDA-4C39-B2FB-28CCBB7FDC3D}" srcOrd="0" destOrd="0" presId="urn:microsoft.com/office/officeart/2005/8/layout/hierarchy4"/>
    <dgm:cxn modelId="{A735E912-728E-E24E-9C3F-9663BE915F1F}" type="presOf" srcId="{7A1F76AB-A56C-4E34-8696-167E519DB88A}" destId="{3A4CD59D-382A-4A06-894E-D10DC1C55510}" srcOrd="0" destOrd="0" presId="urn:microsoft.com/office/officeart/2005/8/layout/hierarchy4"/>
    <dgm:cxn modelId="{4E929253-C2AA-3C4B-A779-FD3F4E267DAD}" type="presOf" srcId="{51A6E365-8841-4773-BCAF-A5CB505DE8F5}" destId="{76AB990D-A05F-46CC-B188-ED2020804D2A}" srcOrd="0" destOrd="0" presId="urn:microsoft.com/office/officeart/2005/8/layout/hierarchy4"/>
    <dgm:cxn modelId="{23858B6A-887E-4646-9D4C-52E7A26346CB}" type="presOf" srcId="{A5BDF0D9-5430-4048-BCE7-A706D7452031}" destId="{3E1FA588-6B91-4D13-BFF9-7366D10B17F0}" srcOrd="0" destOrd="0" presId="urn:microsoft.com/office/officeart/2005/8/layout/hierarchy4"/>
    <dgm:cxn modelId="{E20C94CE-A9B7-8E42-9E6C-2AC107213851}" type="presOf" srcId="{E4533BCF-7204-4C96-A31A-6486DC62DDB9}" destId="{E0B0955F-6250-4BA4-A9B8-16C986201D2F}" srcOrd="0" destOrd="0" presId="urn:microsoft.com/office/officeart/2005/8/layout/hierarchy4"/>
    <dgm:cxn modelId="{67FAD239-2BF6-4C77-B0DD-354208199B42}" srcId="{426BC1BA-6BFE-49A0-9AF9-6022159D8651}" destId="{D212E449-E47A-4F48-B0A0-EC0B23953381}" srcOrd="0" destOrd="0" parTransId="{390650DE-E129-4C41-851F-BAD8E5829FA2}" sibTransId="{90602F0C-4D2B-4306-8558-0AF6C6E17DDE}"/>
    <dgm:cxn modelId="{D91D1C0E-4659-4BB7-A547-69D46CD1AE79}" srcId="{FCE50A9B-FB3A-4CEC-BAF7-B635B24652E3}" destId="{A4AFC075-B125-4869-ACBF-8F028D40DB4A}" srcOrd="2" destOrd="0" parTransId="{F64052BF-9A69-4575-974B-C89141369160}" sibTransId="{A6218095-3F7A-4246-B3F4-9CF0DEEDFC97}"/>
    <dgm:cxn modelId="{BF783414-5D5A-48EB-B436-799749DB5723}" srcId="{E5578661-8C1A-464C-B4E0-768B487D0F7A}" destId="{51A6E365-8841-4773-BCAF-A5CB505DE8F5}" srcOrd="0" destOrd="0" parTransId="{D07C0B7A-E988-44A0-9067-26F12F43EB2A}" sibTransId="{C66E6685-1E3D-4A10-9689-6C9C44DEAF6C}"/>
    <dgm:cxn modelId="{18D02964-CDE2-FE4B-95B8-71F1B1912D41}" type="presOf" srcId="{A1BBE09D-7EFB-47EB-87FA-9B18DA61D511}" destId="{1AAA2AC6-20B4-4F8B-8E31-8E71FCF78F15}" srcOrd="0" destOrd="0" presId="urn:microsoft.com/office/officeart/2005/8/layout/hierarchy4"/>
    <dgm:cxn modelId="{C8CCACAA-70A9-4366-8F8D-FDE19204BF00}" srcId="{FCE50A9B-FB3A-4CEC-BAF7-B635B24652E3}" destId="{1B513FC8-9041-4E15-8A66-400D5F261F3D}" srcOrd="1" destOrd="0" parTransId="{AD39BF4A-760E-42EE-A5AA-3C4F0DCD8FAD}" sibTransId="{744071E3-872D-4725-9EC1-D01EBF086FC4}"/>
    <dgm:cxn modelId="{6958ABC3-CEEA-4213-A850-FE04E66D320A}" srcId="{7A80965B-A0FE-4640-885D-D6D2CBC1C1CD}" destId="{A1BBE09D-7EFB-47EB-87FA-9B18DA61D511}" srcOrd="0" destOrd="0" parTransId="{06ABF230-6A31-4EA5-BFA6-5665EDCD1F9D}" sibTransId="{485C247F-A2C0-4EC8-9CD5-01388954F887}"/>
    <dgm:cxn modelId="{3AFD9C76-2C00-0F4E-8077-EEED329976F1}" type="presOf" srcId="{8D50B6F7-FC13-4DF9-9861-9C3C818D604D}" destId="{4DC755E5-6AC8-4B22-9853-11913BCC2BF4}" srcOrd="0" destOrd="0" presId="urn:microsoft.com/office/officeart/2005/8/layout/hierarchy4"/>
    <dgm:cxn modelId="{282E301B-8809-4F8B-88D5-395882C5B0FF}" srcId="{51A6E365-8841-4773-BCAF-A5CB505DE8F5}" destId="{3A62427A-4ED3-4A35-8E67-05218ACD127D}" srcOrd="1" destOrd="0" parTransId="{DF2815F8-9710-486C-BC96-FAD9C91D0D2B}" sibTransId="{11DDF989-BE0F-4B48-BD9F-475CE1B355EB}"/>
    <dgm:cxn modelId="{47B36961-8C8A-AE40-BDFA-C103C74762FC}" type="presParOf" srcId="{CA4949CE-CAEA-461A-A450-692ACECBBD28}" destId="{2CCFFEF6-CE35-409B-AB33-FE4A3D98FFBF}" srcOrd="0" destOrd="0" presId="urn:microsoft.com/office/officeart/2005/8/layout/hierarchy4"/>
    <dgm:cxn modelId="{FC5E909E-C53D-9E4F-91FB-15072065D2C1}" type="presParOf" srcId="{2CCFFEF6-CE35-409B-AB33-FE4A3D98FFBF}" destId="{A1F02A01-D128-4D12-97F2-B8E664F0388A}" srcOrd="0" destOrd="0" presId="urn:microsoft.com/office/officeart/2005/8/layout/hierarchy4"/>
    <dgm:cxn modelId="{97A26BAD-1DE8-3745-93F8-BB545E163179}" type="presParOf" srcId="{2CCFFEF6-CE35-409B-AB33-FE4A3D98FFBF}" destId="{E64210F0-FEFC-4183-BF2F-4E3B155B47E8}" srcOrd="1" destOrd="0" presId="urn:microsoft.com/office/officeart/2005/8/layout/hierarchy4"/>
    <dgm:cxn modelId="{BF387E06-536F-A04A-B2A9-7616B0CB0D1D}" type="presParOf" srcId="{2CCFFEF6-CE35-409B-AB33-FE4A3D98FFBF}" destId="{8E1E9346-C1E2-4280-8BBC-69B4C01DADF8}" srcOrd="2" destOrd="0" presId="urn:microsoft.com/office/officeart/2005/8/layout/hierarchy4"/>
    <dgm:cxn modelId="{3EF4169A-CCBD-2840-824B-22CD08AEA852}" type="presParOf" srcId="{8E1E9346-C1E2-4280-8BBC-69B4C01DADF8}" destId="{DBFDEFFC-102B-4F53-B5DA-B5D7042466C2}" srcOrd="0" destOrd="0" presId="urn:microsoft.com/office/officeart/2005/8/layout/hierarchy4"/>
    <dgm:cxn modelId="{8EECA0DB-D0FF-704E-9BFE-C506F5C3D600}" type="presParOf" srcId="{DBFDEFFC-102B-4F53-B5DA-B5D7042466C2}" destId="{235B6EFB-5CFE-4AA7-81E1-20D7C0935A6F}" srcOrd="0" destOrd="0" presId="urn:microsoft.com/office/officeart/2005/8/layout/hierarchy4"/>
    <dgm:cxn modelId="{803E75B0-EFCF-4F41-B6C5-AE588451F506}" type="presParOf" srcId="{DBFDEFFC-102B-4F53-B5DA-B5D7042466C2}" destId="{12103E7F-063C-4B86-BC8C-5A0AB0B578ED}" srcOrd="1" destOrd="0" presId="urn:microsoft.com/office/officeart/2005/8/layout/hierarchy4"/>
    <dgm:cxn modelId="{1DC489FD-233B-2A43-94AB-EB9910B8526D}" type="presParOf" srcId="{DBFDEFFC-102B-4F53-B5DA-B5D7042466C2}" destId="{739D2EB1-D2E8-44CA-8872-46D6CA7BB9C1}" srcOrd="2" destOrd="0" presId="urn:microsoft.com/office/officeart/2005/8/layout/hierarchy4"/>
    <dgm:cxn modelId="{A2299AB6-CE71-2B49-9213-31B53E2FE389}" type="presParOf" srcId="{739D2EB1-D2E8-44CA-8872-46D6CA7BB9C1}" destId="{733BB9CF-86D2-4D98-9F60-A5A07F4E2BB9}" srcOrd="0" destOrd="0" presId="urn:microsoft.com/office/officeart/2005/8/layout/hierarchy4"/>
    <dgm:cxn modelId="{BBBBD6D1-1E62-0C47-BEA1-0059CF5BFF48}" type="presParOf" srcId="{733BB9CF-86D2-4D98-9F60-A5A07F4E2BB9}" destId="{76AB990D-A05F-46CC-B188-ED2020804D2A}" srcOrd="0" destOrd="0" presId="urn:microsoft.com/office/officeart/2005/8/layout/hierarchy4"/>
    <dgm:cxn modelId="{97AA7B6C-67C4-A74C-9DB1-C37E6BAA4B0C}" type="presParOf" srcId="{733BB9CF-86D2-4D98-9F60-A5A07F4E2BB9}" destId="{6CA0ACF5-F1A1-4896-8751-86523E7B6DBD}" srcOrd="1" destOrd="0" presId="urn:microsoft.com/office/officeart/2005/8/layout/hierarchy4"/>
    <dgm:cxn modelId="{8D3D0DB9-F06F-E848-A0EE-2D0FAB2C9B12}" type="presParOf" srcId="{733BB9CF-86D2-4D98-9F60-A5A07F4E2BB9}" destId="{907F3613-CE02-454D-81A9-1B94F2037A75}" srcOrd="2" destOrd="0" presId="urn:microsoft.com/office/officeart/2005/8/layout/hierarchy4"/>
    <dgm:cxn modelId="{AEA2A488-C2F7-0F40-AE4D-35095E7E2332}" type="presParOf" srcId="{907F3613-CE02-454D-81A9-1B94F2037A75}" destId="{08B82251-7704-41E4-BC4C-F5719C5F82C8}" srcOrd="0" destOrd="0" presId="urn:microsoft.com/office/officeart/2005/8/layout/hierarchy4"/>
    <dgm:cxn modelId="{D4F64F6F-BA7B-E143-82CE-6FDB53A2531A}" type="presParOf" srcId="{08B82251-7704-41E4-BC4C-F5719C5F82C8}" destId="{E0B0955F-6250-4BA4-A9B8-16C986201D2F}" srcOrd="0" destOrd="0" presId="urn:microsoft.com/office/officeart/2005/8/layout/hierarchy4"/>
    <dgm:cxn modelId="{678E1ECD-2CDC-004E-A70E-45947F1C1CAF}" type="presParOf" srcId="{08B82251-7704-41E4-BC4C-F5719C5F82C8}" destId="{2F3D4565-7814-4CDE-B039-1C7EA4355180}" srcOrd="1" destOrd="0" presId="urn:microsoft.com/office/officeart/2005/8/layout/hierarchy4"/>
    <dgm:cxn modelId="{B2000A5C-C68D-EB42-9F43-ACD5AA91B826}" type="presParOf" srcId="{907F3613-CE02-454D-81A9-1B94F2037A75}" destId="{5D927BDB-AB35-49E0-BCFF-88FCF375BB10}" srcOrd="1" destOrd="0" presId="urn:microsoft.com/office/officeart/2005/8/layout/hierarchy4"/>
    <dgm:cxn modelId="{73974C6B-1D65-0D4D-A1A1-1262E01B8CDF}" type="presParOf" srcId="{907F3613-CE02-454D-81A9-1B94F2037A75}" destId="{0AE6E8D5-B540-4FB1-A9A4-2556340021AE}" srcOrd="2" destOrd="0" presId="urn:microsoft.com/office/officeart/2005/8/layout/hierarchy4"/>
    <dgm:cxn modelId="{208D0C87-DA85-9847-9912-BBA2F0CF32BF}" type="presParOf" srcId="{0AE6E8D5-B540-4FB1-A9A4-2556340021AE}" destId="{723D5010-790F-46F3-887F-5EA8806B2160}" srcOrd="0" destOrd="0" presId="urn:microsoft.com/office/officeart/2005/8/layout/hierarchy4"/>
    <dgm:cxn modelId="{988A4AD0-7DE7-2545-A177-92EAE2F1A060}" type="presParOf" srcId="{0AE6E8D5-B540-4FB1-A9A4-2556340021AE}" destId="{BAD574C3-827C-4C8F-9E47-1EAAA01917FA}" srcOrd="1" destOrd="0" presId="urn:microsoft.com/office/officeart/2005/8/layout/hierarchy4"/>
    <dgm:cxn modelId="{FAD50AA4-9E2D-0E4F-9AC3-E77458154682}" type="presParOf" srcId="{739D2EB1-D2E8-44CA-8872-46D6CA7BB9C1}" destId="{24537979-22CB-406F-9D43-D541FC4E2905}" srcOrd="1" destOrd="0" presId="urn:microsoft.com/office/officeart/2005/8/layout/hierarchy4"/>
    <dgm:cxn modelId="{9688B0C2-232C-414D-A253-CEA33694D8D5}" type="presParOf" srcId="{739D2EB1-D2E8-44CA-8872-46D6CA7BB9C1}" destId="{2FEC2092-1D4C-4304-87FB-D60488348DB1}" srcOrd="2" destOrd="0" presId="urn:microsoft.com/office/officeart/2005/8/layout/hierarchy4"/>
    <dgm:cxn modelId="{04F6AB89-7642-984D-8A3B-73A8FFD89342}" type="presParOf" srcId="{2FEC2092-1D4C-4304-87FB-D60488348DB1}" destId="{DE4B0219-972A-4E54-8158-1EBC40C5A117}" srcOrd="0" destOrd="0" presId="urn:microsoft.com/office/officeart/2005/8/layout/hierarchy4"/>
    <dgm:cxn modelId="{ABC2D559-3E41-DC4B-A192-198159B1B153}" type="presParOf" srcId="{2FEC2092-1D4C-4304-87FB-D60488348DB1}" destId="{EB6402B6-80EC-49DE-B97E-DC27FDBE0915}" srcOrd="1" destOrd="0" presId="urn:microsoft.com/office/officeart/2005/8/layout/hierarchy4"/>
    <dgm:cxn modelId="{6EF6BFC2-739E-0446-A1D4-C2C5FCA7CDBF}" type="presParOf" srcId="{2FEC2092-1D4C-4304-87FB-D60488348DB1}" destId="{65ED59E5-1852-4E33-AC4E-5B0FA3C52054}" srcOrd="2" destOrd="0" presId="urn:microsoft.com/office/officeart/2005/8/layout/hierarchy4"/>
    <dgm:cxn modelId="{7DF9E507-827D-A447-89B3-47E67C0589A2}" type="presParOf" srcId="{65ED59E5-1852-4E33-AC4E-5B0FA3C52054}" destId="{871BADF7-921C-455D-8A21-9A6EE5D57111}" srcOrd="0" destOrd="0" presId="urn:microsoft.com/office/officeart/2005/8/layout/hierarchy4"/>
    <dgm:cxn modelId="{A30DEF79-58E2-984B-A01B-17F5DC6E489A}" type="presParOf" srcId="{871BADF7-921C-455D-8A21-9A6EE5D57111}" destId="{1AAA2AC6-20B4-4F8B-8E31-8E71FCF78F15}" srcOrd="0" destOrd="0" presId="urn:microsoft.com/office/officeart/2005/8/layout/hierarchy4"/>
    <dgm:cxn modelId="{3C89B117-F103-7549-8D2A-DE68FE2FFF0A}" type="presParOf" srcId="{871BADF7-921C-455D-8A21-9A6EE5D57111}" destId="{87D5C353-CCF0-408E-ADA6-485756FE0CB4}" srcOrd="1" destOrd="0" presId="urn:microsoft.com/office/officeart/2005/8/layout/hierarchy4"/>
    <dgm:cxn modelId="{FB0E7900-A794-1047-B42E-3E7F8D2E5BD8}" type="presParOf" srcId="{739D2EB1-D2E8-44CA-8872-46D6CA7BB9C1}" destId="{1DA2E1AE-9771-45FE-867E-6B91D4DB6C2A}" srcOrd="3" destOrd="0" presId="urn:microsoft.com/office/officeart/2005/8/layout/hierarchy4"/>
    <dgm:cxn modelId="{CA1AAE0A-BCFA-994F-988D-ACE0CDD62941}" type="presParOf" srcId="{739D2EB1-D2E8-44CA-8872-46D6CA7BB9C1}" destId="{3E715A9B-91C3-4939-9BC4-4495C61A486C}" srcOrd="4" destOrd="0" presId="urn:microsoft.com/office/officeart/2005/8/layout/hierarchy4"/>
    <dgm:cxn modelId="{25D22358-C00D-244F-B38E-B2A2B939E239}" type="presParOf" srcId="{3E715A9B-91C3-4939-9BC4-4495C61A486C}" destId="{8F324964-F598-4D19-9549-991B90505B98}" srcOrd="0" destOrd="0" presId="urn:microsoft.com/office/officeart/2005/8/layout/hierarchy4"/>
    <dgm:cxn modelId="{675147B3-BB18-1B47-9175-8B56A3B801CC}" type="presParOf" srcId="{3E715A9B-91C3-4939-9BC4-4495C61A486C}" destId="{84363FD0-74BB-4827-8B3E-C42D5F99D9C0}" srcOrd="1" destOrd="0" presId="urn:microsoft.com/office/officeart/2005/8/layout/hierarchy4"/>
    <dgm:cxn modelId="{A09B69DE-2A6C-DE4A-B6A8-167DF1A9482C}" type="presParOf" srcId="{3E715A9B-91C3-4939-9BC4-4495C61A486C}" destId="{84DA9C32-BE5F-43B7-8420-72C2C3AC8C8A}" srcOrd="2" destOrd="0" presId="urn:microsoft.com/office/officeart/2005/8/layout/hierarchy4"/>
    <dgm:cxn modelId="{947A068A-4FAD-B744-88ED-A75B69C9F25C}" type="presParOf" srcId="{84DA9C32-BE5F-43B7-8420-72C2C3AC8C8A}" destId="{F18205B5-CF94-40DE-8273-141C8D68513B}" srcOrd="0" destOrd="0" presId="urn:microsoft.com/office/officeart/2005/8/layout/hierarchy4"/>
    <dgm:cxn modelId="{830CC908-92FC-6840-9F13-A398ADF1720A}" type="presParOf" srcId="{F18205B5-CF94-40DE-8273-141C8D68513B}" destId="{74FABFFD-10E3-4939-8DE6-A8BDEB224B43}" srcOrd="0" destOrd="0" presId="urn:microsoft.com/office/officeart/2005/8/layout/hierarchy4"/>
    <dgm:cxn modelId="{428FF2A5-9F4B-D24F-8E31-6C247B7D4EA2}" type="presParOf" srcId="{F18205B5-CF94-40DE-8273-141C8D68513B}" destId="{09F34254-A42B-45F3-9858-C67B7A9DD8E2}" srcOrd="1" destOrd="0" presId="urn:microsoft.com/office/officeart/2005/8/layout/hierarchy4"/>
    <dgm:cxn modelId="{16B54347-0A1B-254B-B5E4-02EC540A7B17}" type="presParOf" srcId="{84DA9C32-BE5F-43B7-8420-72C2C3AC8C8A}" destId="{8351A4B4-4344-4B69-946F-76F43713B287}" srcOrd="1" destOrd="0" presId="urn:microsoft.com/office/officeart/2005/8/layout/hierarchy4"/>
    <dgm:cxn modelId="{45DE97B2-8D80-0E42-8C1F-BAE5FF6CAA30}" type="presParOf" srcId="{84DA9C32-BE5F-43B7-8420-72C2C3AC8C8A}" destId="{6AA50900-2037-475C-AEAF-0704FBB13EC3}" srcOrd="2" destOrd="0" presId="urn:microsoft.com/office/officeart/2005/8/layout/hierarchy4"/>
    <dgm:cxn modelId="{9C9B48D0-C22C-4644-840D-328F57687DC0}" type="presParOf" srcId="{6AA50900-2037-475C-AEAF-0704FBB13EC3}" destId="{561349B6-9DD5-4A98-80E6-43C8428FC664}" srcOrd="0" destOrd="0" presId="urn:microsoft.com/office/officeart/2005/8/layout/hierarchy4"/>
    <dgm:cxn modelId="{B31EB534-0D9B-3547-B913-35D5A8E943C5}" type="presParOf" srcId="{6AA50900-2037-475C-AEAF-0704FBB13EC3}" destId="{17D365A4-07EA-41A6-87A0-DA439B73DD5B}" srcOrd="1" destOrd="0" presId="urn:microsoft.com/office/officeart/2005/8/layout/hierarchy4"/>
    <dgm:cxn modelId="{9FD93A3D-68F4-144B-B2D1-F5D57BC4A48D}" type="presParOf" srcId="{84DA9C32-BE5F-43B7-8420-72C2C3AC8C8A}" destId="{3768BDB0-9B84-4E02-B7EF-A4010E105E5C}" srcOrd="3" destOrd="0" presId="urn:microsoft.com/office/officeart/2005/8/layout/hierarchy4"/>
    <dgm:cxn modelId="{DEAB951A-99D4-F64C-85D2-9B5684E42077}" type="presParOf" srcId="{84DA9C32-BE5F-43B7-8420-72C2C3AC8C8A}" destId="{50EEB132-7C98-457A-B5A5-9496A53D5ABF}" srcOrd="4" destOrd="0" presId="urn:microsoft.com/office/officeart/2005/8/layout/hierarchy4"/>
    <dgm:cxn modelId="{F4BED7DD-0B81-7D4C-9E38-373007E4601E}" type="presParOf" srcId="{50EEB132-7C98-457A-B5A5-9496A53D5ABF}" destId="{62CD3FF8-95FA-4015-BF38-4905F0C1B126}" srcOrd="0" destOrd="0" presId="urn:microsoft.com/office/officeart/2005/8/layout/hierarchy4"/>
    <dgm:cxn modelId="{0DD0988C-29D9-F342-9336-74178F69E5EF}" type="presParOf" srcId="{50EEB132-7C98-457A-B5A5-9496A53D5ABF}" destId="{6E85D900-4C49-4B19-8E62-EC27844DD02F}" srcOrd="1" destOrd="0" presId="urn:microsoft.com/office/officeart/2005/8/layout/hierarchy4"/>
    <dgm:cxn modelId="{EEBEFEB3-7E80-6248-84D8-BA9FC221CBE1}" type="presParOf" srcId="{8E1E9346-C1E2-4280-8BBC-69B4C01DADF8}" destId="{9285066C-7B76-45F3-BF1A-04E13D22D3B4}" srcOrd="1" destOrd="0" presId="urn:microsoft.com/office/officeart/2005/8/layout/hierarchy4"/>
    <dgm:cxn modelId="{A00E36F9-8F94-1D48-AEFE-98CD2648E13E}" type="presParOf" srcId="{8E1E9346-C1E2-4280-8BBC-69B4C01DADF8}" destId="{E766AE22-DB98-48B8-A03B-6ED80A475373}" srcOrd="2" destOrd="0" presId="urn:microsoft.com/office/officeart/2005/8/layout/hierarchy4"/>
    <dgm:cxn modelId="{0E8C309E-1A5E-8B4B-B8AC-B581E0CC2DB2}" type="presParOf" srcId="{E766AE22-DB98-48B8-A03B-6ED80A475373}" destId="{A7E59AA6-0C55-4B85-ADF1-830CD72C5A27}" srcOrd="0" destOrd="0" presId="urn:microsoft.com/office/officeart/2005/8/layout/hierarchy4"/>
    <dgm:cxn modelId="{432B201E-B210-824F-9C1B-A864E8CA6AC6}" type="presParOf" srcId="{E766AE22-DB98-48B8-A03B-6ED80A475373}" destId="{46FE2B64-6803-40C8-B46F-09AD4D3C09C1}" srcOrd="1" destOrd="0" presId="urn:microsoft.com/office/officeart/2005/8/layout/hierarchy4"/>
    <dgm:cxn modelId="{4A331C97-F8F9-9141-8414-6260E0AC1E42}" type="presParOf" srcId="{E766AE22-DB98-48B8-A03B-6ED80A475373}" destId="{26A69E29-AE7E-463D-8C69-2249EEC65F0F}" srcOrd="2" destOrd="0" presId="urn:microsoft.com/office/officeart/2005/8/layout/hierarchy4"/>
    <dgm:cxn modelId="{BCF5E796-AA97-E840-987B-4928B9F48CFA}" type="presParOf" srcId="{26A69E29-AE7E-463D-8C69-2249EEC65F0F}" destId="{580EC58C-8C05-4383-B532-DC1402E9D8C8}" srcOrd="0" destOrd="0" presId="urn:microsoft.com/office/officeart/2005/8/layout/hierarchy4"/>
    <dgm:cxn modelId="{227DA8B4-8069-A14D-BB38-4355B9313EB1}" type="presParOf" srcId="{580EC58C-8C05-4383-B532-DC1402E9D8C8}" destId="{E9E61E84-9311-4342-910F-BB5125D5CAB3}" srcOrd="0" destOrd="0" presId="urn:microsoft.com/office/officeart/2005/8/layout/hierarchy4"/>
    <dgm:cxn modelId="{416C4AA9-5AA3-5444-80D5-84F74CBBAF78}" type="presParOf" srcId="{580EC58C-8C05-4383-B532-DC1402E9D8C8}" destId="{8DBEFC61-469E-44D0-8CBF-4930FC5D6A78}" srcOrd="1" destOrd="0" presId="urn:microsoft.com/office/officeart/2005/8/layout/hierarchy4"/>
    <dgm:cxn modelId="{9C5AC01B-8112-B646-8E6E-37348FA02B98}" type="presParOf" srcId="{580EC58C-8C05-4383-B532-DC1402E9D8C8}" destId="{C65E25DC-E700-4339-A9CF-6DD219E9035C}" srcOrd="2" destOrd="0" presId="urn:microsoft.com/office/officeart/2005/8/layout/hierarchy4"/>
    <dgm:cxn modelId="{2652B983-6ED3-0A4D-992D-E60F707BEFA6}" type="presParOf" srcId="{C65E25DC-E700-4339-A9CF-6DD219E9035C}" destId="{9D1B14C6-B762-47EC-9701-C03EF9F435B1}" srcOrd="0" destOrd="0" presId="urn:microsoft.com/office/officeart/2005/8/layout/hierarchy4"/>
    <dgm:cxn modelId="{CF769C34-52AF-5F4F-B327-EF0A98AE4DE4}" type="presParOf" srcId="{9D1B14C6-B762-47EC-9701-C03EF9F435B1}" destId="{0DC4C17F-500A-40B8-AA69-2E1FE445BA42}" srcOrd="0" destOrd="0" presId="urn:microsoft.com/office/officeart/2005/8/layout/hierarchy4"/>
    <dgm:cxn modelId="{6E74DC4B-FDFF-BF4C-8085-3C4B66CE823D}" type="presParOf" srcId="{9D1B14C6-B762-47EC-9701-C03EF9F435B1}" destId="{179548C4-6592-49A6-86A2-D41C81E4BC58}" srcOrd="1" destOrd="0" presId="urn:microsoft.com/office/officeart/2005/8/layout/hierarchy4"/>
    <dgm:cxn modelId="{13BC6AB2-E73F-944E-B560-D5A0B34AA8A8}" type="presParOf" srcId="{C65E25DC-E700-4339-A9CF-6DD219E9035C}" destId="{D142ACB0-EA10-4901-B7FA-2C2D2DD76C14}" srcOrd="1" destOrd="0" presId="urn:microsoft.com/office/officeart/2005/8/layout/hierarchy4"/>
    <dgm:cxn modelId="{DDDC8AC4-17EA-DB49-B3A0-FB377C50F7AC}" type="presParOf" srcId="{C65E25DC-E700-4339-A9CF-6DD219E9035C}" destId="{452F3073-BBC9-4D7F-B0CA-6839C2420CA5}" srcOrd="2" destOrd="0" presId="urn:microsoft.com/office/officeart/2005/8/layout/hierarchy4"/>
    <dgm:cxn modelId="{C7ADE11B-825A-7B48-8EA3-D70141C30B29}" type="presParOf" srcId="{452F3073-BBC9-4D7F-B0CA-6839C2420CA5}" destId="{A8BFED4C-310F-4CB9-BF8F-8361CF3AEE26}" srcOrd="0" destOrd="0" presId="urn:microsoft.com/office/officeart/2005/8/layout/hierarchy4"/>
    <dgm:cxn modelId="{9E8E65BF-3AD7-1645-8AD0-9CA804D5BAFE}" type="presParOf" srcId="{452F3073-BBC9-4D7F-B0CA-6839C2420CA5}" destId="{3A90E9E2-482E-424A-9AFC-9F29E4ABE8EA}" srcOrd="1" destOrd="0" presId="urn:microsoft.com/office/officeart/2005/8/layout/hierarchy4"/>
    <dgm:cxn modelId="{4586D5EB-1448-AE44-B6E8-8689CF65F8D6}" type="presParOf" srcId="{C65E25DC-E700-4339-A9CF-6DD219E9035C}" destId="{47A43E91-AC3E-478B-AF4E-D4E25739679E}" srcOrd="3" destOrd="0" presId="urn:microsoft.com/office/officeart/2005/8/layout/hierarchy4"/>
    <dgm:cxn modelId="{225B95E5-29BC-E741-8B17-4110226EC0BA}" type="presParOf" srcId="{C65E25DC-E700-4339-A9CF-6DD219E9035C}" destId="{37DE6DB6-2DA0-4935-96F2-DC97654997EE}" srcOrd="4" destOrd="0" presId="urn:microsoft.com/office/officeart/2005/8/layout/hierarchy4"/>
    <dgm:cxn modelId="{84D9CEC2-72C6-5B4D-A576-9FE6581DD1C6}" type="presParOf" srcId="{37DE6DB6-2DA0-4935-96F2-DC97654997EE}" destId="{9F24CC5F-BE3B-4FB2-ACDC-264AAD6C3614}" srcOrd="0" destOrd="0" presId="urn:microsoft.com/office/officeart/2005/8/layout/hierarchy4"/>
    <dgm:cxn modelId="{F9A9EFCF-EA63-9A47-A661-D47EFB1EDE82}" type="presParOf" srcId="{37DE6DB6-2DA0-4935-96F2-DC97654997EE}" destId="{C2B48EE9-7BAF-4FC9-9272-41F7EBBE232C}" srcOrd="1" destOrd="0" presId="urn:microsoft.com/office/officeart/2005/8/layout/hierarchy4"/>
    <dgm:cxn modelId="{B6E1718A-6ABA-0046-9BD7-20AD8C8D458E}" type="presParOf" srcId="{26A69E29-AE7E-463D-8C69-2249EEC65F0F}" destId="{47B9CD48-9681-40DA-B25E-0775746A27ED}" srcOrd="1" destOrd="0" presId="urn:microsoft.com/office/officeart/2005/8/layout/hierarchy4"/>
    <dgm:cxn modelId="{EF629D97-E8AB-EC4D-96CA-69531D4F3859}" type="presParOf" srcId="{26A69E29-AE7E-463D-8C69-2249EEC65F0F}" destId="{6BDD4183-55EC-4F31-B3FC-85CB601F8CF5}" srcOrd="2" destOrd="0" presId="urn:microsoft.com/office/officeart/2005/8/layout/hierarchy4"/>
    <dgm:cxn modelId="{0D357B1C-0213-4941-9BA8-F507D3F53771}" type="presParOf" srcId="{6BDD4183-55EC-4F31-B3FC-85CB601F8CF5}" destId="{D4D7FE28-FCB2-4874-A9FC-B5FAE24FC8B0}" srcOrd="0" destOrd="0" presId="urn:microsoft.com/office/officeart/2005/8/layout/hierarchy4"/>
    <dgm:cxn modelId="{D4161EB2-EA02-2244-9852-B7F8618D13D7}" type="presParOf" srcId="{6BDD4183-55EC-4F31-B3FC-85CB601F8CF5}" destId="{9AB80235-A190-4527-86E7-DFBC39AB4987}" srcOrd="1" destOrd="0" presId="urn:microsoft.com/office/officeart/2005/8/layout/hierarchy4"/>
    <dgm:cxn modelId="{4E5042D0-1762-1A4C-8703-0D8103F8F717}" type="presParOf" srcId="{6BDD4183-55EC-4F31-B3FC-85CB601F8CF5}" destId="{019D11C0-53E0-4BF1-8E3C-99270F155CF2}" srcOrd="2" destOrd="0" presId="urn:microsoft.com/office/officeart/2005/8/layout/hierarchy4"/>
    <dgm:cxn modelId="{B2026CF4-7605-0B47-873F-0D2474A66DEC}" type="presParOf" srcId="{019D11C0-53E0-4BF1-8E3C-99270F155CF2}" destId="{5037E9B1-AD96-4380-AE79-03A6B39EFC9D}" srcOrd="0" destOrd="0" presId="urn:microsoft.com/office/officeart/2005/8/layout/hierarchy4"/>
    <dgm:cxn modelId="{C2F4B429-0195-0D44-B37C-6E1672602E1D}" type="presParOf" srcId="{5037E9B1-AD96-4380-AE79-03A6B39EFC9D}" destId="{A0E0AD14-EE29-4B00-96A9-42584B38E331}" srcOrd="0" destOrd="0" presId="urn:microsoft.com/office/officeart/2005/8/layout/hierarchy4"/>
    <dgm:cxn modelId="{629BB663-57E8-7240-9EA8-C4B6A2D6D9AB}" type="presParOf" srcId="{5037E9B1-AD96-4380-AE79-03A6B39EFC9D}" destId="{2FDC9D73-1A5E-4FFE-8CA9-F71763770565}" srcOrd="1" destOrd="0" presId="urn:microsoft.com/office/officeart/2005/8/layout/hierarchy4"/>
    <dgm:cxn modelId="{8B719557-4F35-F746-9131-B810EB84864E}" type="presParOf" srcId="{8E1E9346-C1E2-4280-8BBC-69B4C01DADF8}" destId="{FC135176-F2BB-41AD-961A-4AC410924D78}" srcOrd="3" destOrd="0" presId="urn:microsoft.com/office/officeart/2005/8/layout/hierarchy4"/>
    <dgm:cxn modelId="{66D89E47-9BDB-6946-A1B3-D397D09AF0B1}" type="presParOf" srcId="{8E1E9346-C1E2-4280-8BBC-69B4C01DADF8}" destId="{021606A6-6E85-4430-8BC0-CF7FA0C7A8B8}" srcOrd="4" destOrd="0" presId="urn:microsoft.com/office/officeart/2005/8/layout/hierarchy4"/>
    <dgm:cxn modelId="{59D508D5-15CA-DD43-A79A-F17665A2C926}" type="presParOf" srcId="{021606A6-6E85-4430-8BC0-CF7FA0C7A8B8}" destId="{C37EC931-5277-4CC5-B355-BE1DF24EF86E}" srcOrd="0" destOrd="0" presId="urn:microsoft.com/office/officeart/2005/8/layout/hierarchy4"/>
    <dgm:cxn modelId="{AAE69F8A-98A4-B540-9E56-ECE8C99EDBBE}" type="presParOf" srcId="{021606A6-6E85-4430-8BC0-CF7FA0C7A8B8}" destId="{BC0554FD-B252-45A1-AB00-42C2EAC68C4A}" srcOrd="1" destOrd="0" presId="urn:microsoft.com/office/officeart/2005/8/layout/hierarchy4"/>
    <dgm:cxn modelId="{FD22B2A5-5178-3A49-9EFA-31DC3C146CDC}" type="presParOf" srcId="{021606A6-6E85-4430-8BC0-CF7FA0C7A8B8}" destId="{E95C8439-4E14-4D05-873F-85C6B4CBABBB}" srcOrd="2" destOrd="0" presId="urn:microsoft.com/office/officeart/2005/8/layout/hierarchy4"/>
    <dgm:cxn modelId="{F7B0C573-D32E-0246-B2C5-8236CA9F8820}" type="presParOf" srcId="{E95C8439-4E14-4D05-873F-85C6B4CBABBB}" destId="{320B7F3A-A957-4176-B5A2-473C72173808}" srcOrd="0" destOrd="0" presId="urn:microsoft.com/office/officeart/2005/8/layout/hierarchy4"/>
    <dgm:cxn modelId="{16177246-5186-0D40-AB8D-6D54BA0E55CD}" type="presParOf" srcId="{320B7F3A-A957-4176-B5A2-473C72173808}" destId="{6AFE964A-BD49-481C-BC5C-94D6C51C2589}" srcOrd="0" destOrd="0" presId="urn:microsoft.com/office/officeart/2005/8/layout/hierarchy4"/>
    <dgm:cxn modelId="{69711146-9C2E-A14E-939F-64B27C50A270}" type="presParOf" srcId="{320B7F3A-A957-4176-B5A2-473C72173808}" destId="{FEAF09AB-26A8-4FB4-8720-02F547252D2A}" srcOrd="1" destOrd="0" presId="urn:microsoft.com/office/officeart/2005/8/layout/hierarchy4"/>
    <dgm:cxn modelId="{4C27E908-DD0C-3740-9E7B-04D2F1B6F838}" type="presParOf" srcId="{320B7F3A-A957-4176-B5A2-473C72173808}" destId="{5114FD43-916D-4129-BB24-51AD605DAB4D}" srcOrd="2" destOrd="0" presId="urn:microsoft.com/office/officeart/2005/8/layout/hierarchy4"/>
    <dgm:cxn modelId="{2211DDEC-D65F-F041-B72C-009CB458B517}" type="presParOf" srcId="{5114FD43-916D-4129-BB24-51AD605DAB4D}" destId="{FCA947EC-9E05-4709-BCEB-DF8DAAE419DB}" srcOrd="0" destOrd="0" presId="urn:microsoft.com/office/officeart/2005/8/layout/hierarchy4"/>
    <dgm:cxn modelId="{FBD076A9-B973-914E-94BE-6B621D63BED0}" type="presParOf" srcId="{FCA947EC-9E05-4709-BCEB-DF8DAAE419DB}" destId="{E85FD858-CF02-44D4-A9CE-F1C6A7D0EF62}" srcOrd="0" destOrd="0" presId="urn:microsoft.com/office/officeart/2005/8/layout/hierarchy4"/>
    <dgm:cxn modelId="{8FB5DE23-0652-EE4B-9265-22FA265B2023}" type="presParOf" srcId="{FCA947EC-9E05-4709-BCEB-DF8DAAE419DB}" destId="{BA68EBC5-5FB9-4005-8979-20DD65FAFAEA}" srcOrd="1" destOrd="0" presId="urn:microsoft.com/office/officeart/2005/8/layout/hierarchy4"/>
    <dgm:cxn modelId="{F5960496-9AAD-3B4D-AEA6-993DAD0AB1FB}" type="presParOf" srcId="{5114FD43-916D-4129-BB24-51AD605DAB4D}" destId="{ABD6990F-1805-4C7D-BC77-1C9EF57E6C9E}" srcOrd="1" destOrd="0" presId="urn:microsoft.com/office/officeart/2005/8/layout/hierarchy4"/>
    <dgm:cxn modelId="{25BF8A60-77EE-0449-9476-6CB0F6206B96}" type="presParOf" srcId="{5114FD43-916D-4129-BB24-51AD605DAB4D}" destId="{09B2CBDE-5D80-41F0-9B9D-6474C38CC6F5}" srcOrd="2" destOrd="0" presId="urn:microsoft.com/office/officeart/2005/8/layout/hierarchy4"/>
    <dgm:cxn modelId="{060FA50F-4DC4-A949-90F1-263D4FAEA485}" type="presParOf" srcId="{09B2CBDE-5D80-41F0-9B9D-6474C38CC6F5}" destId="{245D9DE0-9C03-4C9E-84A7-1C2D5FF4E812}" srcOrd="0" destOrd="0" presId="urn:microsoft.com/office/officeart/2005/8/layout/hierarchy4"/>
    <dgm:cxn modelId="{DB5B7710-7E29-2840-9655-383B68F3240B}" type="presParOf" srcId="{09B2CBDE-5D80-41F0-9B9D-6474C38CC6F5}" destId="{57FAF938-CDF7-489F-BDF9-2289111DA336}" srcOrd="1" destOrd="0" presId="urn:microsoft.com/office/officeart/2005/8/layout/hierarchy4"/>
    <dgm:cxn modelId="{74F9410C-BF87-1B49-B5EF-3199D474DBD4}" type="presParOf" srcId="{E95C8439-4E14-4D05-873F-85C6B4CBABBB}" destId="{8CA027DA-F8DA-4A93-826F-F9E79E1D5641}" srcOrd="1" destOrd="0" presId="urn:microsoft.com/office/officeart/2005/8/layout/hierarchy4"/>
    <dgm:cxn modelId="{03D4A8F7-3CA1-2440-8119-1037325B855E}" type="presParOf" srcId="{E95C8439-4E14-4D05-873F-85C6B4CBABBB}" destId="{AD12F82F-DFFA-41E1-BFCC-6386F0079228}" srcOrd="2" destOrd="0" presId="urn:microsoft.com/office/officeart/2005/8/layout/hierarchy4"/>
    <dgm:cxn modelId="{A9C32716-71B9-4A44-9BEF-CB86A05B24FD}" type="presParOf" srcId="{AD12F82F-DFFA-41E1-BFCC-6386F0079228}" destId="{654FD869-30D3-4DD6-8004-3BA348100F60}" srcOrd="0" destOrd="0" presId="urn:microsoft.com/office/officeart/2005/8/layout/hierarchy4"/>
    <dgm:cxn modelId="{CB2077AC-21E1-F040-8859-49E8EA47CD65}" type="presParOf" srcId="{AD12F82F-DFFA-41E1-BFCC-6386F0079228}" destId="{C5FAAE72-B2C8-449E-A45F-3C1E7EA921F3}" srcOrd="1" destOrd="0" presId="urn:microsoft.com/office/officeart/2005/8/layout/hierarchy4"/>
    <dgm:cxn modelId="{40D6DFA9-650C-BF4F-8362-8EE87669DE6D}" type="presParOf" srcId="{AD12F82F-DFFA-41E1-BFCC-6386F0079228}" destId="{3DB87D43-DD21-4229-9E75-204A2D33E2CA}" srcOrd="2" destOrd="0" presId="urn:microsoft.com/office/officeart/2005/8/layout/hierarchy4"/>
    <dgm:cxn modelId="{98032447-BC26-2740-B6E7-476B25597278}" type="presParOf" srcId="{3DB87D43-DD21-4229-9E75-204A2D33E2CA}" destId="{E3F4950A-FB43-45EA-83F2-1E41080989BC}" srcOrd="0" destOrd="0" presId="urn:microsoft.com/office/officeart/2005/8/layout/hierarchy4"/>
    <dgm:cxn modelId="{7D2BDD24-148B-D648-9EF9-0AB1B2056E40}" type="presParOf" srcId="{E3F4950A-FB43-45EA-83F2-1E41080989BC}" destId="{3A4CD59D-382A-4A06-894E-D10DC1C55510}" srcOrd="0" destOrd="0" presId="urn:microsoft.com/office/officeart/2005/8/layout/hierarchy4"/>
    <dgm:cxn modelId="{8A6DC4C2-71F4-0843-BD51-5270AD363B5C}" type="presParOf" srcId="{E3F4950A-FB43-45EA-83F2-1E41080989BC}" destId="{95DECD62-F833-4856-A48C-A7E0AD84DE9D}" srcOrd="1" destOrd="0" presId="urn:microsoft.com/office/officeart/2005/8/layout/hierarchy4"/>
    <dgm:cxn modelId="{579E2626-B548-D044-A68C-D5BB06168D85}" type="presParOf" srcId="{3DB87D43-DD21-4229-9E75-204A2D33E2CA}" destId="{1E501A2B-DB22-4443-BCB0-DB3ADD32D20B}" srcOrd="1" destOrd="0" presId="urn:microsoft.com/office/officeart/2005/8/layout/hierarchy4"/>
    <dgm:cxn modelId="{2956D0CA-EBD4-A341-8E28-1AA7AF21CDA9}" type="presParOf" srcId="{3DB87D43-DD21-4229-9E75-204A2D33E2CA}" destId="{41B552CD-B697-4727-9C17-837A7CC2C562}" srcOrd="2" destOrd="0" presId="urn:microsoft.com/office/officeart/2005/8/layout/hierarchy4"/>
    <dgm:cxn modelId="{8C66A4B8-B8F4-E94D-B02A-8DDA189B4652}" type="presParOf" srcId="{41B552CD-B697-4727-9C17-837A7CC2C562}" destId="{3E1FA588-6B91-4D13-BFF9-7366D10B17F0}" srcOrd="0" destOrd="0" presId="urn:microsoft.com/office/officeart/2005/8/layout/hierarchy4"/>
    <dgm:cxn modelId="{3B368BCA-2F52-0B4A-B00A-6E6747BA7AEE}" type="presParOf" srcId="{41B552CD-B697-4727-9C17-837A7CC2C562}" destId="{7CB4E0DF-056F-4A05-8884-D82AFC450860}" srcOrd="1" destOrd="0" presId="urn:microsoft.com/office/officeart/2005/8/layout/hierarchy4"/>
    <dgm:cxn modelId="{E1368DC8-1B11-7343-B05F-34C2E515C170}" type="presParOf" srcId="{3DB87D43-DD21-4229-9E75-204A2D33E2CA}" destId="{8D7615D5-019F-45EA-AEB1-51A96249F218}" srcOrd="3" destOrd="0" presId="urn:microsoft.com/office/officeart/2005/8/layout/hierarchy4"/>
    <dgm:cxn modelId="{F2349114-9799-4C4F-9552-14EBC65FFDDA}" type="presParOf" srcId="{3DB87D43-DD21-4229-9E75-204A2D33E2CA}" destId="{1D42AC26-2661-4377-94BC-C0D7271AE270}" srcOrd="4" destOrd="0" presId="urn:microsoft.com/office/officeart/2005/8/layout/hierarchy4"/>
    <dgm:cxn modelId="{2A706731-897A-D043-8826-281779AC5C51}" type="presParOf" srcId="{1D42AC26-2661-4377-94BC-C0D7271AE270}" destId="{4DC755E5-6AC8-4B22-9853-11913BCC2BF4}" srcOrd="0" destOrd="0" presId="urn:microsoft.com/office/officeart/2005/8/layout/hierarchy4"/>
    <dgm:cxn modelId="{9C521B97-C241-9F4E-B0B8-6E21FF5F486A}" type="presParOf" srcId="{1D42AC26-2661-4377-94BC-C0D7271AE270}" destId="{B1330BEB-9B8E-4AF5-AED6-DDADE024EDDD}" srcOrd="1" destOrd="0" presId="urn:microsoft.com/office/officeart/2005/8/layout/hierarchy4"/>
    <dgm:cxn modelId="{86FAAF93-E531-9549-BC02-E8D2C8757F9D}" type="presParOf" srcId="{E95C8439-4E14-4D05-873F-85C6B4CBABBB}" destId="{CE8C29FF-17B0-4CFE-A96F-06F98568D50B}" srcOrd="3" destOrd="0" presId="urn:microsoft.com/office/officeart/2005/8/layout/hierarchy4"/>
    <dgm:cxn modelId="{6FF6D7F3-5175-014C-BED3-03D45F647CC9}" type="presParOf" srcId="{E95C8439-4E14-4D05-873F-85C6B4CBABBB}" destId="{4C66E457-0C3D-4264-BE04-B89D8C9DA125}" srcOrd="4" destOrd="0" presId="urn:microsoft.com/office/officeart/2005/8/layout/hierarchy4"/>
    <dgm:cxn modelId="{E2808305-F90C-D64E-B1CC-C5CF8EEA0919}" type="presParOf" srcId="{4C66E457-0C3D-4264-BE04-B89D8C9DA125}" destId="{8F805D18-517E-41A8-A7FC-BB93B4AF5D9E}" srcOrd="0" destOrd="0" presId="urn:microsoft.com/office/officeart/2005/8/layout/hierarchy4"/>
    <dgm:cxn modelId="{5E7ED8F1-B9DF-4140-BA29-4A7C2E763772}" type="presParOf" srcId="{4C66E457-0C3D-4264-BE04-B89D8C9DA125}" destId="{71065F25-71DF-432B-98C1-5DFEA22273D7}" srcOrd="1" destOrd="0" presId="urn:microsoft.com/office/officeart/2005/8/layout/hierarchy4"/>
    <dgm:cxn modelId="{EC1A94CA-99A1-5E41-B098-0507D16921FC}" type="presParOf" srcId="{4C66E457-0C3D-4264-BE04-B89D8C9DA125}" destId="{B0D98CD1-A0D1-4600-A9CE-6FB59F5BDD44}" srcOrd="2" destOrd="0" presId="urn:microsoft.com/office/officeart/2005/8/layout/hierarchy4"/>
    <dgm:cxn modelId="{FED9E4AA-63C8-1C47-B36E-F3FC772DDEA2}" type="presParOf" srcId="{B0D98CD1-A0D1-4600-A9CE-6FB59F5BDD44}" destId="{675B39E2-DC5E-47D3-9BB5-3679BFC14111}" srcOrd="0" destOrd="0" presId="urn:microsoft.com/office/officeart/2005/8/layout/hierarchy4"/>
    <dgm:cxn modelId="{EE648B94-09C0-C24C-9C20-72E4FA111D89}" type="presParOf" srcId="{675B39E2-DC5E-47D3-9BB5-3679BFC14111}" destId="{09917760-EC93-4FDC-B4CA-6F469D444BE5}" srcOrd="0" destOrd="0" presId="urn:microsoft.com/office/officeart/2005/8/layout/hierarchy4"/>
    <dgm:cxn modelId="{67862CDF-22D0-ED48-A952-C9E318C59529}" type="presParOf" srcId="{675B39E2-DC5E-47D3-9BB5-3679BFC14111}" destId="{1362FA82-E350-4915-829F-41CF28E7183B}" srcOrd="1" destOrd="0" presId="urn:microsoft.com/office/officeart/2005/8/layout/hierarchy4"/>
    <dgm:cxn modelId="{30F711E4-3944-A949-8D3B-C6D5117A1655}" type="presParOf" srcId="{B0D98CD1-A0D1-4600-A9CE-6FB59F5BDD44}" destId="{7C690588-6790-4822-AE06-AA4D8BF92996}" srcOrd="1" destOrd="0" presId="urn:microsoft.com/office/officeart/2005/8/layout/hierarchy4"/>
    <dgm:cxn modelId="{515A6641-D5A0-8948-8296-1CA59C8025E9}" type="presParOf" srcId="{B0D98CD1-A0D1-4600-A9CE-6FB59F5BDD44}" destId="{2D16B1F9-08B3-4773-A90D-A1F95514D11C}" srcOrd="2" destOrd="0" presId="urn:microsoft.com/office/officeart/2005/8/layout/hierarchy4"/>
    <dgm:cxn modelId="{2BBE09E3-9ED7-1B45-8E02-61329291A849}" type="presParOf" srcId="{2D16B1F9-08B3-4773-A90D-A1F95514D11C}" destId="{B24DB4A1-0BDA-4C39-B2FB-28CCBB7FDC3D}" srcOrd="0" destOrd="0" presId="urn:microsoft.com/office/officeart/2005/8/layout/hierarchy4"/>
    <dgm:cxn modelId="{2E00E19B-594F-4549-B476-1BF6DA74264D}" type="presParOf" srcId="{2D16B1F9-08B3-4773-A90D-A1F95514D11C}" destId="{6896F16F-D2B2-4A3A-A5D5-1A2F957B566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4EAF-04D0-7E4A-85F1-675B1CCA21FC}">
      <dsp:nvSpPr>
        <dsp:cNvPr id="0" name=""/>
        <dsp:cNvSpPr/>
      </dsp:nvSpPr>
      <dsp:spPr>
        <a:xfrm>
          <a:off x="4766" y="0"/>
          <a:ext cx="9752272" cy="5610407"/>
        </a:xfrm>
        <a:prstGeom prst="roundRect">
          <a:avLst>
            <a:gd name="adj" fmla="val 5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b="1" kern="1200" dirty="0" smtClean="0">
              <a:solidFill>
                <a:schemeClr val="tx1">
                  <a:lumMod val="50000"/>
                  <a:lumOff val="50000"/>
                </a:schemeClr>
              </a:solidFill>
            </a:rPr>
            <a:t>RECOMMENDATION </a:t>
          </a:r>
          <a:endParaRPr lang="en-US" sz="3300" b="1" kern="1200" dirty="0" smtClean="0">
            <a:solidFill>
              <a:schemeClr val="tx1">
                <a:lumMod val="50000"/>
                <a:lumOff val="50000"/>
              </a:schemeClr>
            </a:solidFill>
          </a:endParaRPr>
        </a:p>
      </dsp:txBody>
      <dsp:txXfrm rot="16200000">
        <a:off x="-1320273" y="1325039"/>
        <a:ext cx="4600534" cy="1950454"/>
      </dsp:txXfrm>
    </dsp:sp>
    <dsp:sp modelId="{B35B14FE-1348-804B-B9FB-9C61B8FBB194}">
      <dsp:nvSpPr>
        <dsp:cNvPr id="0" name=""/>
        <dsp:cNvSpPr/>
      </dsp:nvSpPr>
      <dsp:spPr>
        <a:xfrm>
          <a:off x="1955221" y="0"/>
          <a:ext cx="7265443" cy="5610407"/>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50876" rIns="0" bIns="0" numCol="1" spcCol="1270" anchor="t" anchorCtr="0">
          <a:noAutofit/>
        </a:bodyPr>
        <a:lstStyle/>
        <a:p>
          <a:pPr lvl="0" algn="l" defTabSz="1955800">
            <a:lnSpc>
              <a:spcPct val="200000"/>
            </a:lnSpc>
            <a:spcBef>
              <a:spcPct val="0"/>
            </a:spcBef>
            <a:spcAft>
              <a:spcPct val="35000"/>
            </a:spcAft>
          </a:pPr>
          <a:r>
            <a:rPr lang="en-US" sz="4400" u="none" kern="1200" dirty="0" smtClean="0"/>
            <a:t>A strong Oregon library network empowered locally and engaged nationally. 
</a:t>
          </a:r>
        </a:p>
        <a:p>
          <a:pPr lvl="0" algn="l" defTabSz="1955800">
            <a:lnSpc>
              <a:spcPct val="90000"/>
            </a:lnSpc>
            <a:spcBef>
              <a:spcPct val="0"/>
            </a:spcBef>
            <a:spcAft>
              <a:spcPct val="35000"/>
            </a:spcAft>
          </a:pPr>
          <a:endParaRPr lang="en-US" sz="3600" kern="1200" baseline="0" dirty="0" smtClean="0"/>
        </a:p>
        <a:p>
          <a:pPr lvl="0" algn="l" defTabSz="1955800">
            <a:lnSpc>
              <a:spcPct val="90000"/>
            </a:lnSpc>
            <a:spcBef>
              <a:spcPct val="0"/>
            </a:spcBef>
            <a:spcAft>
              <a:spcPct val="35000"/>
            </a:spcAft>
          </a:pPr>
          <a:r>
            <a:rPr lang="en-US" sz="3600" kern="1200" baseline="0" dirty="0" smtClean="0"/>
            <a:t> </a:t>
          </a:r>
          <a:endParaRPr lang="en-US" sz="3600" kern="1200" dirty="0"/>
        </a:p>
      </dsp:txBody>
      <dsp:txXfrm>
        <a:off x="1955221" y="0"/>
        <a:ext cx="7265443" cy="5610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4EAF-04D0-7E4A-85F1-675B1CCA21FC}">
      <dsp:nvSpPr>
        <dsp:cNvPr id="0" name=""/>
        <dsp:cNvSpPr/>
      </dsp:nvSpPr>
      <dsp:spPr>
        <a:xfrm>
          <a:off x="0" y="0"/>
          <a:ext cx="9761806" cy="5610407"/>
        </a:xfrm>
        <a:prstGeom prst="roundRect">
          <a:avLst>
            <a:gd name="adj" fmla="val 5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b="1" kern="1200" dirty="0" smtClean="0">
              <a:solidFill>
                <a:schemeClr val="tx1">
                  <a:lumMod val="50000"/>
                  <a:lumOff val="50000"/>
                </a:schemeClr>
              </a:solidFill>
            </a:rPr>
            <a:t>RECOMMENDATION </a:t>
          </a:r>
          <a:endParaRPr lang="en-US" sz="3600" b="1" kern="1200" dirty="0" smtClean="0"/>
        </a:p>
      </dsp:txBody>
      <dsp:txXfrm rot="16200000">
        <a:off x="-1324086" y="1324086"/>
        <a:ext cx="4600534" cy="1952361"/>
      </dsp:txXfrm>
    </dsp:sp>
    <dsp:sp modelId="{B35B14FE-1348-804B-B9FB-9C61B8FBB194}">
      <dsp:nvSpPr>
        <dsp:cNvPr id="0" name=""/>
        <dsp:cNvSpPr/>
      </dsp:nvSpPr>
      <dsp:spPr>
        <a:xfrm>
          <a:off x="1952361" y="0"/>
          <a:ext cx="7272545" cy="5610407"/>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50876" rIns="0" bIns="0" numCol="1" spcCol="1270" anchor="t" anchorCtr="0">
          <a:noAutofit/>
        </a:bodyPr>
        <a:lstStyle/>
        <a:p>
          <a:pPr lvl="0" algn="l" defTabSz="1955800">
            <a:lnSpc>
              <a:spcPct val="100000"/>
            </a:lnSpc>
            <a:spcBef>
              <a:spcPct val="0"/>
            </a:spcBef>
            <a:spcAft>
              <a:spcPts val="3468"/>
            </a:spcAft>
          </a:pPr>
          <a:r>
            <a:rPr lang="en-US" altLang="en-US" sz="4400" kern="1200" dirty="0" smtClean="0">
              <a:latin typeface="Arial" charset="0"/>
              <a:ea typeface="ＭＳ Ｐゴシック" charset="-128"/>
              <a:cs typeface="Arial" charset="0"/>
            </a:rPr>
            <a:t>OLA provides advocacy, education, leadership and collaboration to continually strengthen Oregon's libraries and the communities we serve.</a:t>
          </a:r>
          <a:endParaRPr lang="en-US" sz="5400" kern="1200" dirty="0"/>
        </a:p>
      </dsp:txBody>
      <dsp:txXfrm>
        <a:off x="1952361" y="0"/>
        <a:ext cx="7272545" cy="5610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4EAF-04D0-7E4A-85F1-675B1CCA21FC}">
      <dsp:nvSpPr>
        <dsp:cNvPr id="0" name=""/>
        <dsp:cNvSpPr/>
      </dsp:nvSpPr>
      <dsp:spPr>
        <a:xfrm>
          <a:off x="4766" y="0"/>
          <a:ext cx="9752272" cy="5610407"/>
        </a:xfrm>
        <a:prstGeom prst="roundRect">
          <a:avLst>
            <a:gd name="adj" fmla="val 5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b="1" kern="1200" dirty="0" smtClean="0">
              <a:solidFill>
                <a:schemeClr val="tx1">
                  <a:lumMod val="50000"/>
                  <a:lumOff val="50000"/>
                </a:schemeClr>
              </a:solidFill>
            </a:rPr>
            <a:t>RECOMMENDATION </a:t>
          </a:r>
        </a:p>
        <a:p>
          <a:pPr lvl="0" algn="r" defTabSz="1600200">
            <a:lnSpc>
              <a:spcPct val="90000"/>
            </a:lnSpc>
            <a:spcBef>
              <a:spcPct val="0"/>
            </a:spcBef>
            <a:spcAft>
              <a:spcPct val="35000"/>
            </a:spcAft>
          </a:pPr>
          <a:endParaRPr lang="en-US" sz="3600" kern="1200" dirty="0"/>
        </a:p>
      </dsp:txBody>
      <dsp:txXfrm rot="16200000">
        <a:off x="-1320273" y="1325039"/>
        <a:ext cx="4600534" cy="1950454"/>
      </dsp:txXfrm>
    </dsp:sp>
    <dsp:sp modelId="{B35B14FE-1348-804B-B9FB-9C61B8FBB194}">
      <dsp:nvSpPr>
        <dsp:cNvPr id="0" name=""/>
        <dsp:cNvSpPr/>
      </dsp:nvSpPr>
      <dsp:spPr>
        <a:xfrm>
          <a:off x="1955221" y="0"/>
          <a:ext cx="7265443" cy="5610407"/>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US" sz="2800" b="1" kern="1200" dirty="0" smtClean="0">
              <a:cs typeface="Arial"/>
            </a:rPr>
            <a:t>Supporting and advocating for Oregon libraries and the dedicated people</a:t>
          </a:r>
          <a:r>
            <a:rPr lang="en-US" sz="2800" b="1" kern="1200" baseline="0" dirty="0" smtClean="0">
              <a:cs typeface="Arial"/>
            </a:rPr>
            <a:t> </a:t>
          </a:r>
          <a:r>
            <a:rPr lang="en-US" sz="2800" b="1" kern="1200" dirty="0" smtClean="0">
              <a:cs typeface="Arial"/>
            </a:rPr>
            <a:t>that support them, OLA provides the space for:</a:t>
          </a:r>
          <a:endParaRPr lang="en-US" sz="3600" kern="1200" dirty="0"/>
        </a:p>
        <a:p>
          <a:pPr lvl="0" algn="l" defTabSz="533400">
            <a:lnSpc>
              <a:spcPct val="90000"/>
            </a:lnSpc>
            <a:spcBef>
              <a:spcPct val="0"/>
            </a:spcBef>
            <a:spcAft>
              <a:spcPct val="35000"/>
            </a:spcAft>
          </a:pPr>
          <a:endParaRPr lang="en-US" sz="1200" kern="1200" dirty="0"/>
        </a:p>
        <a:p>
          <a:pPr marL="285750" lvl="1" indent="-285750" algn="l" defTabSz="1244600">
            <a:lnSpc>
              <a:spcPct val="90000"/>
            </a:lnSpc>
            <a:spcBef>
              <a:spcPct val="0"/>
            </a:spcBef>
            <a:spcAft>
              <a:spcPct val="15000"/>
            </a:spcAft>
            <a:buChar char="••"/>
          </a:pPr>
          <a:r>
            <a:rPr lang="en-US" sz="2800" kern="1200" dirty="0" smtClean="0">
              <a:cs typeface="Arial"/>
            </a:rPr>
            <a:t>A diverse mix of library stakeholders to work, learn, develop,</a:t>
          </a:r>
          <a:r>
            <a:rPr lang="en-US" sz="2800" kern="1200" baseline="0" dirty="0" smtClean="0">
              <a:cs typeface="Arial"/>
            </a:rPr>
            <a:t> and thrive together. </a:t>
          </a:r>
          <a:endParaRPr lang="en-US" sz="2800" kern="1200" dirty="0" smtClean="0">
            <a:cs typeface="Arial"/>
          </a:endParaRPr>
        </a:p>
        <a:p>
          <a:pPr marL="285750" lvl="1" indent="-285750" algn="l" defTabSz="1244600">
            <a:lnSpc>
              <a:spcPct val="90000"/>
            </a:lnSpc>
            <a:spcBef>
              <a:spcPct val="0"/>
            </a:spcBef>
            <a:spcAft>
              <a:spcPct val="15000"/>
            </a:spcAft>
            <a:buChar char="••"/>
          </a:pPr>
          <a:endParaRPr lang="en-US" sz="2800" kern="1200" dirty="0" smtClean="0">
            <a:cs typeface="Arial"/>
          </a:endParaRPr>
        </a:p>
        <a:p>
          <a:pPr marL="285750" lvl="1" indent="-285750" algn="l" defTabSz="1244600">
            <a:lnSpc>
              <a:spcPct val="90000"/>
            </a:lnSpc>
            <a:spcBef>
              <a:spcPct val="0"/>
            </a:spcBef>
            <a:spcAft>
              <a:spcPct val="15000"/>
            </a:spcAft>
            <a:buChar char="••"/>
          </a:pPr>
          <a:r>
            <a:rPr lang="en-US" sz="2800" kern="1200" dirty="0" smtClean="0">
              <a:cs typeface="Arial"/>
            </a:rPr>
            <a:t>Equal access to a wide-range of professional development, education, and collaborative opportunities.</a:t>
          </a:r>
        </a:p>
        <a:p>
          <a:pPr marL="285750" lvl="1" indent="-285750" algn="l" defTabSz="1244600">
            <a:lnSpc>
              <a:spcPct val="90000"/>
            </a:lnSpc>
            <a:spcBef>
              <a:spcPct val="0"/>
            </a:spcBef>
            <a:spcAft>
              <a:spcPct val="15000"/>
            </a:spcAft>
            <a:buChar char="••"/>
          </a:pPr>
          <a:endParaRPr lang="en-US" sz="2800" kern="1200" dirty="0" smtClean="0">
            <a:cs typeface="Arial"/>
          </a:endParaRPr>
        </a:p>
        <a:p>
          <a:pPr marL="285750" lvl="1" indent="-285750" algn="l" defTabSz="1244600">
            <a:lnSpc>
              <a:spcPct val="90000"/>
            </a:lnSpc>
            <a:spcBef>
              <a:spcPct val="0"/>
            </a:spcBef>
            <a:spcAft>
              <a:spcPct val="15000"/>
            </a:spcAft>
            <a:buChar char="••"/>
          </a:pPr>
          <a:r>
            <a:rPr lang="en-US" sz="2800" kern="1200" baseline="0" dirty="0" smtClean="0">
              <a:solidFill>
                <a:schemeClr val="tx1"/>
              </a:solidFill>
            </a:rPr>
            <a:t>Policy advocacy at the legislative and community level.</a:t>
          </a:r>
          <a:endParaRPr lang="en-US" sz="2800" kern="1200" dirty="0" smtClean="0">
            <a:cs typeface="Arial"/>
          </a:endParaRPr>
        </a:p>
        <a:p>
          <a:pPr marL="285750" lvl="1" indent="-285750" algn="l" defTabSz="1244600">
            <a:lnSpc>
              <a:spcPct val="90000"/>
            </a:lnSpc>
            <a:spcBef>
              <a:spcPct val="0"/>
            </a:spcBef>
            <a:spcAft>
              <a:spcPct val="15000"/>
            </a:spcAft>
            <a:buChar char="••"/>
          </a:pPr>
          <a:endParaRPr lang="en-US" sz="2800" kern="1200" dirty="0" smtClean="0">
            <a:cs typeface="Arial"/>
          </a:endParaRPr>
        </a:p>
      </dsp:txBody>
      <dsp:txXfrm>
        <a:off x="1955221" y="0"/>
        <a:ext cx="7265443" cy="5610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40E24-7D75-BA4C-855C-DAC06C3F5932}">
      <dsp:nvSpPr>
        <dsp:cNvPr id="0" name=""/>
        <dsp:cNvSpPr/>
      </dsp:nvSpPr>
      <dsp:spPr>
        <a:xfrm>
          <a:off x="4766" y="0"/>
          <a:ext cx="9752272" cy="5610407"/>
        </a:xfrm>
        <a:prstGeom prst="roundRect">
          <a:avLst>
            <a:gd name="adj" fmla="val 5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b="1" kern="1200" dirty="0" smtClean="0">
              <a:solidFill>
                <a:schemeClr val="tx1">
                  <a:lumMod val="50000"/>
                  <a:lumOff val="50000"/>
                </a:schemeClr>
              </a:solidFill>
            </a:rPr>
            <a:t>RECOMMENDATION </a:t>
          </a:r>
          <a:endParaRPr lang="en-US" sz="3600" b="1" kern="1200" dirty="0">
            <a:solidFill>
              <a:schemeClr val="tx1">
                <a:lumMod val="50000"/>
                <a:lumOff val="50000"/>
              </a:schemeClr>
            </a:solidFill>
          </a:endParaRPr>
        </a:p>
      </dsp:txBody>
      <dsp:txXfrm rot="16200000">
        <a:off x="-1320273" y="1325039"/>
        <a:ext cx="4600534" cy="1950454"/>
      </dsp:txXfrm>
    </dsp:sp>
    <dsp:sp modelId="{01CAF4F2-E38B-8644-8509-DE256094CE9D}">
      <dsp:nvSpPr>
        <dsp:cNvPr id="0" name=""/>
        <dsp:cNvSpPr/>
      </dsp:nvSpPr>
      <dsp:spPr>
        <a:xfrm>
          <a:off x="1955221" y="0"/>
          <a:ext cx="7265443" cy="5610407"/>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85166" rIns="0" bIns="0" numCol="1" spcCol="1270" anchor="t" anchorCtr="0">
          <a:noAutofit/>
        </a:bodyPr>
        <a:lstStyle/>
        <a:p>
          <a:pPr lvl="0" algn="l" defTabSz="2400300">
            <a:lnSpc>
              <a:spcPct val="90000"/>
            </a:lnSpc>
            <a:spcBef>
              <a:spcPct val="0"/>
            </a:spcBef>
            <a:spcAft>
              <a:spcPct val="35000"/>
            </a:spcAft>
          </a:pPr>
          <a:r>
            <a:rPr lang="en-US" sz="5400" i="0" kern="1200" dirty="0" smtClean="0">
              <a:solidFill>
                <a:schemeClr val="accent1"/>
              </a:solidFill>
              <a:effectLst/>
              <a:latin typeface="Helvetica"/>
              <a:cs typeface="Helvetica"/>
            </a:rPr>
            <a:t>Welcoming </a:t>
          </a:r>
          <a:r>
            <a:rPr lang="en-US" sz="1200" kern="1200" dirty="0" smtClean="0"/>
            <a:t>Danielle Jones: I have learned so much from being involved with CSD and OYAN. As a new librarian I felt that I was being mentored by more seasoned folks. I got a chance to hear about what other libraries are doing. </a:t>
          </a:r>
          <a:endParaRPr lang="en-US" sz="1200" i="0" kern="1200" dirty="0" smtClean="0">
            <a:solidFill>
              <a:schemeClr val="accent1"/>
            </a:solidFill>
            <a:effectLst/>
            <a:latin typeface="Helvetica"/>
            <a:cs typeface="Helvetica"/>
          </a:endParaRPr>
        </a:p>
        <a:p>
          <a:pPr lvl="0" algn="l" defTabSz="2400300">
            <a:lnSpc>
              <a:spcPct val="90000"/>
            </a:lnSpc>
            <a:spcBef>
              <a:spcPct val="0"/>
            </a:spcBef>
            <a:spcAft>
              <a:spcPct val="35000"/>
            </a:spcAft>
          </a:pPr>
          <a:r>
            <a:rPr lang="en-US" sz="5400" i="0" kern="1200" dirty="0" smtClean="0">
              <a:solidFill>
                <a:schemeClr val="accent1"/>
              </a:solidFill>
              <a:effectLst/>
              <a:latin typeface="Helvetica"/>
              <a:cs typeface="Helvetica"/>
            </a:rPr>
            <a:t>Adaptive </a:t>
          </a:r>
          <a:r>
            <a:rPr lang="en-US" sz="1200" kern="1200" dirty="0" smtClean="0"/>
            <a:t>Sara Q Thompson: I think OLA is on the cusp of big changes—in identity, in workflows, in outreach and audience. I’m excited to be in the thick of things, both watching and participating as these changes happen.</a:t>
          </a:r>
          <a:endParaRPr lang="en-US" sz="1200" i="0" kern="1200" dirty="0" smtClean="0">
            <a:solidFill>
              <a:schemeClr val="accent1"/>
            </a:solidFill>
            <a:effectLst/>
            <a:latin typeface="Helvetica"/>
            <a:cs typeface="Helvetica"/>
          </a:endParaRPr>
        </a:p>
        <a:p>
          <a:pPr lvl="0" algn="l" defTabSz="2400300">
            <a:lnSpc>
              <a:spcPct val="90000"/>
            </a:lnSpc>
            <a:spcBef>
              <a:spcPct val="0"/>
            </a:spcBef>
            <a:spcAft>
              <a:spcPct val="35000"/>
            </a:spcAft>
          </a:pPr>
          <a:r>
            <a:rPr lang="en-US" sz="5400" i="0" kern="1200" dirty="0" smtClean="0">
              <a:solidFill>
                <a:schemeClr val="accent1"/>
              </a:solidFill>
              <a:effectLst/>
              <a:latin typeface="Helvetica"/>
              <a:cs typeface="Helvetica"/>
            </a:rPr>
            <a:t>Respected </a:t>
          </a:r>
          <a:r>
            <a:rPr lang="en-US" sz="1200" kern="1200" dirty="0" smtClean="0"/>
            <a:t>Candice Watkins: It’s been an incredible and inspiring experience to work with such energetic and devoted library professionals</a:t>
          </a:r>
          <a:endParaRPr lang="en-US" sz="1200" i="0" kern="1200" dirty="0" smtClean="0">
            <a:solidFill>
              <a:schemeClr val="accent1"/>
            </a:solidFill>
            <a:effectLst/>
            <a:latin typeface="Helvetica"/>
            <a:cs typeface="Helvetica"/>
          </a:endParaRPr>
        </a:p>
        <a:p>
          <a:pPr lvl="0" algn="l" defTabSz="2400300">
            <a:lnSpc>
              <a:spcPct val="90000"/>
            </a:lnSpc>
            <a:spcBef>
              <a:spcPct val="0"/>
            </a:spcBef>
            <a:spcAft>
              <a:spcPct val="35000"/>
            </a:spcAft>
          </a:pPr>
          <a:r>
            <a:rPr lang="en-US" sz="5400" i="0" kern="1200" dirty="0" smtClean="0">
              <a:solidFill>
                <a:schemeClr val="accent1"/>
              </a:solidFill>
              <a:effectLst/>
              <a:latin typeface="Helvetica"/>
              <a:cs typeface="Helvetica"/>
            </a:rPr>
            <a:t>Energizing </a:t>
          </a:r>
          <a:r>
            <a:rPr lang="en-US" sz="1200" kern="1200" dirty="0" smtClean="0"/>
            <a:t>Margaret Harmon Myers: I find it exciting to be involved in a professional organization where I might help create needed change. Candice Watkins: It has stretched my boundaries for sure; we all need that kind of growth in our work.</a:t>
          </a:r>
          <a:endParaRPr lang="en-US" sz="1200" i="0" kern="1200" dirty="0" smtClean="0">
            <a:solidFill>
              <a:schemeClr val="accent1"/>
            </a:solidFill>
            <a:effectLst/>
            <a:latin typeface="Helvetica"/>
            <a:cs typeface="Helvetica"/>
          </a:endParaRPr>
        </a:p>
        <a:p>
          <a:pPr lvl="0" algn="l" defTabSz="2400300">
            <a:lnSpc>
              <a:spcPct val="90000"/>
            </a:lnSpc>
            <a:spcBef>
              <a:spcPct val="0"/>
            </a:spcBef>
            <a:spcAft>
              <a:spcPct val="35000"/>
            </a:spcAft>
          </a:pPr>
          <a:r>
            <a:rPr lang="en-US" sz="5400" i="0" kern="1200" dirty="0" smtClean="0">
              <a:solidFill>
                <a:schemeClr val="accent1"/>
              </a:solidFill>
              <a:effectLst/>
              <a:latin typeface="Helvetica"/>
              <a:cs typeface="Helvetica"/>
            </a:rPr>
            <a:t>Effective </a:t>
          </a:r>
          <a:r>
            <a:rPr lang="en-US" sz="1200" kern="1200" dirty="0" err="1" smtClean="0"/>
            <a:t>Deeda</a:t>
          </a:r>
          <a:r>
            <a:rPr lang="en-US" sz="1200" kern="1200" dirty="0" smtClean="0"/>
            <a:t> Chamberlain: How amazing it is to be part of a group that actually sets goals, then breaks them down into steps and gets them done.</a:t>
          </a:r>
          <a:endParaRPr lang="en-US" sz="1200" i="0" kern="1200" dirty="0" smtClean="0">
            <a:solidFill>
              <a:schemeClr val="accent1"/>
            </a:solidFill>
            <a:effectLst/>
            <a:latin typeface="Helvetica"/>
            <a:cs typeface="Helvetica"/>
          </a:endParaRPr>
        </a:p>
      </dsp:txBody>
      <dsp:txXfrm>
        <a:off x="1955221" y="0"/>
        <a:ext cx="7265443" cy="5610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02A01-D128-4D12-97F2-B8E664F0388A}">
      <dsp:nvSpPr>
        <dsp:cNvPr id="0" name=""/>
        <dsp:cNvSpPr/>
      </dsp:nvSpPr>
      <dsp:spPr>
        <a:xfrm>
          <a:off x="3715" y="1011"/>
          <a:ext cx="10528187" cy="120934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Strategic Area of Focus</a:t>
          </a:r>
        </a:p>
        <a:p>
          <a:pPr lvl="0" algn="ctr" defTabSz="1244600">
            <a:lnSpc>
              <a:spcPct val="90000"/>
            </a:lnSpc>
            <a:spcBef>
              <a:spcPct val="0"/>
            </a:spcBef>
            <a:spcAft>
              <a:spcPct val="35000"/>
            </a:spcAft>
          </a:pPr>
          <a:r>
            <a:rPr lang="en-US" sz="2800" b="0" kern="1200" dirty="0" smtClean="0"/>
            <a:t>(including objectives)</a:t>
          </a:r>
          <a:endParaRPr lang="en-US" sz="2800" b="0" kern="1200" dirty="0"/>
        </a:p>
      </dsp:txBody>
      <dsp:txXfrm>
        <a:off x="39136" y="36432"/>
        <a:ext cx="10457345" cy="1138505"/>
      </dsp:txXfrm>
    </dsp:sp>
    <dsp:sp modelId="{235B6EFB-5CFE-4AA7-81E1-20D7C0935A6F}">
      <dsp:nvSpPr>
        <dsp:cNvPr id="0" name=""/>
        <dsp:cNvSpPr/>
      </dsp:nvSpPr>
      <dsp:spPr>
        <a:xfrm>
          <a:off x="3715" y="1346334"/>
          <a:ext cx="3683996" cy="12093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Initiative</a:t>
          </a:r>
          <a:endParaRPr lang="en-US" sz="2800" b="1" kern="1200" dirty="0"/>
        </a:p>
      </dsp:txBody>
      <dsp:txXfrm>
        <a:off x="39136" y="1381755"/>
        <a:ext cx="3613154" cy="1138505"/>
      </dsp:txXfrm>
    </dsp:sp>
    <dsp:sp modelId="{76AB990D-A05F-46CC-B188-ED2020804D2A}">
      <dsp:nvSpPr>
        <dsp:cNvPr id="0" name=""/>
        <dsp:cNvSpPr/>
      </dsp:nvSpPr>
      <dsp:spPr>
        <a:xfrm>
          <a:off x="0" y="2691657"/>
          <a:ext cx="1211218" cy="12093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p>
      </dsp:txBody>
      <dsp:txXfrm>
        <a:off x="35421" y="2727078"/>
        <a:ext cx="1140376" cy="1138505"/>
      </dsp:txXfrm>
    </dsp:sp>
    <dsp:sp modelId="{E0B0955F-6250-4BA4-A9B8-16C986201D2F}">
      <dsp:nvSpPr>
        <dsp:cNvPr id="0" name=""/>
        <dsp:cNvSpPr/>
      </dsp:nvSpPr>
      <dsp:spPr>
        <a:xfrm>
          <a:off x="3715"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21268" y="4054533"/>
        <a:ext cx="564210" cy="1174241"/>
      </dsp:txXfrm>
    </dsp:sp>
    <dsp:sp modelId="{723D5010-790F-46F3-887F-5EA8806B2160}">
      <dsp:nvSpPr>
        <dsp:cNvPr id="0" name=""/>
        <dsp:cNvSpPr/>
      </dsp:nvSpPr>
      <dsp:spPr>
        <a:xfrm>
          <a:off x="615617"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633170" y="4054533"/>
        <a:ext cx="564210" cy="1174241"/>
      </dsp:txXfrm>
    </dsp:sp>
    <dsp:sp modelId="{DE4B0219-972A-4E54-8158-1EBC40C5A117}">
      <dsp:nvSpPr>
        <dsp:cNvPr id="0" name=""/>
        <dsp:cNvSpPr/>
      </dsp:nvSpPr>
      <dsp:spPr>
        <a:xfrm>
          <a:off x="1240104" y="2691657"/>
          <a:ext cx="599316" cy="12093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700" b="1" kern="1200" dirty="0" smtClean="0"/>
        </a:p>
      </dsp:txBody>
      <dsp:txXfrm>
        <a:off x="1257657" y="2709210"/>
        <a:ext cx="564210" cy="1174241"/>
      </dsp:txXfrm>
    </dsp:sp>
    <dsp:sp modelId="{1AAA2AC6-20B4-4F8B-8E31-8E71FCF78F15}">
      <dsp:nvSpPr>
        <dsp:cNvPr id="0" name=""/>
        <dsp:cNvSpPr/>
      </dsp:nvSpPr>
      <dsp:spPr>
        <a:xfrm>
          <a:off x="1240104"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1257657" y="4054533"/>
        <a:ext cx="564210" cy="1174241"/>
      </dsp:txXfrm>
    </dsp:sp>
    <dsp:sp modelId="{8F324964-F598-4D19-9549-991B90505B98}">
      <dsp:nvSpPr>
        <dsp:cNvPr id="0" name=""/>
        <dsp:cNvSpPr/>
      </dsp:nvSpPr>
      <dsp:spPr>
        <a:xfrm>
          <a:off x="1864592" y="2691657"/>
          <a:ext cx="1823119" cy="12093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p>
      </dsp:txBody>
      <dsp:txXfrm>
        <a:off x="1900013" y="2727078"/>
        <a:ext cx="1752277" cy="1138505"/>
      </dsp:txXfrm>
    </dsp:sp>
    <dsp:sp modelId="{74FABFFD-10E3-4939-8DE6-A8BDEB224B43}">
      <dsp:nvSpPr>
        <dsp:cNvPr id="0" name=""/>
        <dsp:cNvSpPr/>
      </dsp:nvSpPr>
      <dsp:spPr>
        <a:xfrm>
          <a:off x="1864592"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1882145" y="4054533"/>
        <a:ext cx="564210" cy="1174241"/>
      </dsp:txXfrm>
    </dsp:sp>
    <dsp:sp modelId="{561349B6-9DD5-4A98-80E6-43C8428FC664}">
      <dsp:nvSpPr>
        <dsp:cNvPr id="0" name=""/>
        <dsp:cNvSpPr/>
      </dsp:nvSpPr>
      <dsp:spPr>
        <a:xfrm>
          <a:off x="2476494"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2494047" y="4054533"/>
        <a:ext cx="564210" cy="1174241"/>
      </dsp:txXfrm>
    </dsp:sp>
    <dsp:sp modelId="{62CD3FF8-95FA-4015-BF38-4905F0C1B126}">
      <dsp:nvSpPr>
        <dsp:cNvPr id="0" name=""/>
        <dsp:cNvSpPr/>
      </dsp:nvSpPr>
      <dsp:spPr>
        <a:xfrm>
          <a:off x="3088396"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p>
      </dsp:txBody>
      <dsp:txXfrm>
        <a:off x="3105949" y="4054533"/>
        <a:ext cx="564210" cy="1174241"/>
      </dsp:txXfrm>
    </dsp:sp>
    <dsp:sp modelId="{A7E59AA6-0C55-4B85-ADF1-830CD72C5A27}">
      <dsp:nvSpPr>
        <dsp:cNvPr id="0" name=""/>
        <dsp:cNvSpPr/>
      </dsp:nvSpPr>
      <dsp:spPr>
        <a:xfrm>
          <a:off x="3738054" y="1346334"/>
          <a:ext cx="2447607" cy="12093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Initiative</a:t>
          </a:r>
          <a:endParaRPr lang="en-US" sz="2800" b="1" kern="1200" dirty="0"/>
        </a:p>
      </dsp:txBody>
      <dsp:txXfrm>
        <a:off x="3773475" y="1381755"/>
        <a:ext cx="2376765" cy="1138505"/>
      </dsp:txXfrm>
    </dsp:sp>
    <dsp:sp modelId="{E9E61E84-9311-4342-910F-BB5125D5CAB3}">
      <dsp:nvSpPr>
        <dsp:cNvPr id="0" name=""/>
        <dsp:cNvSpPr/>
      </dsp:nvSpPr>
      <dsp:spPr>
        <a:xfrm>
          <a:off x="3738054" y="2691657"/>
          <a:ext cx="1823119" cy="12093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900" b="1" kern="1200" dirty="0"/>
        </a:p>
      </dsp:txBody>
      <dsp:txXfrm>
        <a:off x="3773475" y="2727078"/>
        <a:ext cx="1752277" cy="1138505"/>
      </dsp:txXfrm>
    </dsp:sp>
    <dsp:sp modelId="{0DC4C17F-500A-40B8-AA69-2E1FE445BA42}">
      <dsp:nvSpPr>
        <dsp:cNvPr id="0" name=""/>
        <dsp:cNvSpPr/>
      </dsp:nvSpPr>
      <dsp:spPr>
        <a:xfrm>
          <a:off x="3738054"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3755607" y="4054533"/>
        <a:ext cx="564210" cy="1174241"/>
      </dsp:txXfrm>
    </dsp:sp>
    <dsp:sp modelId="{A8BFED4C-310F-4CB9-BF8F-8361CF3AEE26}">
      <dsp:nvSpPr>
        <dsp:cNvPr id="0" name=""/>
        <dsp:cNvSpPr/>
      </dsp:nvSpPr>
      <dsp:spPr>
        <a:xfrm>
          <a:off x="4349956"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4367509" y="4054533"/>
        <a:ext cx="564210" cy="1174241"/>
      </dsp:txXfrm>
    </dsp:sp>
    <dsp:sp modelId="{9F24CC5F-BE3B-4FB2-ACDC-264AAD6C3614}">
      <dsp:nvSpPr>
        <dsp:cNvPr id="0" name=""/>
        <dsp:cNvSpPr/>
      </dsp:nvSpPr>
      <dsp:spPr>
        <a:xfrm>
          <a:off x="4961858"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4979411" y="4054533"/>
        <a:ext cx="564210" cy="1174241"/>
      </dsp:txXfrm>
    </dsp:sp>
    <dsp:sp modelId="{D4D7FE28-FCB2-4874-A9FC-B5FAE24FC8B0}">
      <dsp:nvSpPr>
        <dsp:cNvPr id="0" name=""/>
        <dsp:cNvSpPr/>
      </dsp:nvSpPr>
      <dsp:spPr>
        <a:xfrm>
          <a:off x="5586346" y="2691657"/>
          <a:ext cx="599316" cy="12093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700" b="1" kern="1200" dirty="0"/>
        </a:p>
      </dsp:txBody>
      <dsp:txXfrm>
        <a:off x="5603899" y="2709210"/>
        <a:ext cx="564210" cy="1174241"/>
      </dsp:txXfrm>
    </dsp:sp>
    <dsp:sp modelId="{A0E0AD14-EE29-4B00-96A9-42584B38E331}">
      <dsp:nvSpPr>
        <dsp:cNvPr id="0" name=""/>
        <dsp:cNvSpPr/>
      </dsp:nvSpPr>
      <dsp:spPr>
        <a:xfrm>
          <a:off x="5586346"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5603899" y="4054533"/>
        <a:ext cx="564210" cy="1174241"/>
      </dsp:txXfrm>
    </dsp:sp>
    <dsp:sp modelId="{C37EC931-5277-4CC5-B355-BE1DF24EF86E}">
      <dsp:nvSpPr>
        <dsp:cNvPr id="0" name=""/>
        <dsp:cNvSpPr/>
      </dsp:nvSpPr>
      <dsp:spPr>
        <a:xfrm>
          <a:off x="6236004" y="1346334"/>
          <a:ext cx="4295898" cy="12093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Initiative</a:t>
          </a:r>
          <a:endParaRPr lang="en-US" sz="2800" b="1" kern="1200" dirty="0"/>
        </a:p>
      </dsp:txBody>
      <dsp:txXfrm>
        <a:off x="6271425" y="1381755"/>
        <a:ext cx="4225056" cy="1138505"/>
      </dsp:txXfrm>
    </dsp:sp>
    <dsp:sp modelId="{6AFE964A-BD49-481C-BC5C-94D6C51C2589}">
      <dsp:nvSpPr>
        <dsp:cNvPr id="0" name=""/>
        <dsp:cNvSpPr/>
      </dsp:nvSpPr>
      <dsp:spPr>
        <a:xfrm>
          <a:off x="6236004" y="2691657"/>
          <a:ext cx="1211218" cy="12093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900" b="1" kern="1200" dirty="0"/>
        </a:p>
      </dsp:txBody>
      <dsp:txXfrm>
        <a:off x="6271425" y="2727078"/>
        <a:ext cx="1140376" cy="1138505"/>
      </dsp:txXfrm>
    </dsp:sp>
    <dsp:sp modelId="{E85FD858-CF02-44D4-A9CE-F1C6A7D0EF62}">
      <dsp:nvSpPr>
        <dsp:cNvPr id="0" name=""/>
        <dsp:cNvSpPr/>
      </dsp:nvSpPr>
      <dsp:spPr>
        <a:xfrm>
          <a:off x="6236004"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6253557" y="4054533"/>
        <a:ext cx="564210" cy="1174241"/>
      </dsp:txXfrm>
    </dsp:sp>
    <dsp:sp modelId="{245D9DE0-9C03-4C9E-84A7-1C2D5FF4E812}">
      <dsp:nvSpPr>
        <dsp:cNvPr id="0" name=""/>
        <dsp:cNvSpPr/>
      </dsp:nvSpPr>
      <dsp:spPr>
        <a:xfrm>
          <a:off x="6847906"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6865459" y="4054533"/>
        <a:ext cx="564210" cy="1174241"/>
      </dsp:txXfrm>
    </dsp:sp>
    <dsp:sp modelId="{654FD869-30D3-4DD6-8004-3BA348100F60}">
      <dsp:nvSpPr>
        <dsp:cNvPr id="0" name=""/>
        <dsp:cNvSpPr/>
      </dsp:nvSpPr>
      <dsp:spPr>
        <a:xfrm>
          <a:off x="7472394" y="2691657"/>
          <a:ext cx="1823119" cy="12093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900" b="1" kern="1200" dirty="0"/>
        </a:p>
      </dsp:txBody>
      <dsp:txXfrm>
        <a:off x="7507815" y="2727078"/>
        <a:ext cx="1752277" cy="1138505"/>
      </dsp:txXfrm>
    </dsp:sp>
    <dsp:sp modelId="{3A4CD59D-382A-4A06-894E-D10DC1C55510}">
      <dsp:nvSpPr>
        <dsp:cNvPr id="0" name=""/>
        <dsp:cNvSpPr/>
      </dsp:nvSpPr>
      <dsp:spPr>
        <a:xfrm>
          <a:off x="7472394"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7489947" y="4054533"/>
        <a:ext cx="564210" cy="1174241"/>
      </dsp:txXfrm>
    </dsp:sp>
    <dsp:sp modelId="{3E1FA588-6B91-4D13-BFF9-7366D10B17F0}">
      <dsp:nvSpPr>
        <dsp:cNvPr id="0" name=""/>
        <dsp:cNvSpPr/>
      </dsp:nvSpPr>
      <dsp:spPr>
        <a:xfrm>
          <a:off x="8084296"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8101849" y="4054533"/>
        <a:ext cx="564210" cy="1174241"/>
      </dsp:txXfrm>
    </dsp:sp>
    <dsp:sp modelId="{4DC755E5-6AC8-4B22-9853-11913BCC2BF4}">
      <dsp:nvSpPr>
        <dsp:cNvPr id="0" name=""/>
        <dsp:cNvSpPr/>
      </dsp:nvSpPr>
      <dsp:spPr>
        <a:xfrm>
          <a:off x="8696197"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8713750" y="4054533"/>
        <a:ext cx="564210" cy="1174241"/>
      </dsp:txXfrm>
    </dsp:sp>
    <dsp:sp modelId="{8F805D18-517E-41A8-A7FC-BB93B4AF5D9E}">
      <dsp:nvSpPr>
        <dsp:cNvPr id="0" name=""/>
        <dsp:cNvSpPr/>
      </dsp:nvSpPr>
      <dsp:spPr>
        <a:xfrm>
          <a:off x="9320685" y="2691657"/>
          <a:ext cx="1211218" cy="120934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Strategy</a:t>
          </a:r>
          <a:endParaRPr lang="en-US" sz="900" b="1" kern="1200" dirty="0"/>
        </a:p>
      </dsp:txBody>
      <dsp:txXfrm>
        <a:off x="9356106" y="2727078"/>
        <a:ext cx="1140376" cy="1138505"/>
      </dsp:txXfrm>
    </dsp:sp>
    <dsp:sp modelId="{09917760-EC93-4FDC-B4CA-6F469D444BE5}">
      <dsp:nvSpPr>
        <dsp:cNvPr id="0" name=""/>
        <dsp:cNvSpPr/>
      </dsp:nvSpPr>
      <dsp:spPr>
        <a:xfrm>
          <a:off x="9320685"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9338238" y="4054533"/>
        <a:ext cx="564210" cy="1174241"/>
      </dsp:txXfrm>
    </dsp:sp>
    <dsp:sp modelId="{B24DB4A1-0BDA-4C39-B2FB-28CCBB7FDC3D}">
      <dsp:nvSpPr>
        <dsp:cNvPr id="0" name=""/>
        <dsp:cNvSpPr/>
      </dsp:nvSpPr>
      <dsp:spPr>
        <a:xfrm>
          <a:off x="9932587" y="4036980"/>
          <a:ext cx="599316" cy="1209347"/>
        </a:xfrm>
        <a:prstGeom prst="roundRect">
          <a:avLst>
            <a:gd name="adj" fmla="val 100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Action</a:t>
          </a:r>
          <a:endParaRPr lang="en-US" sz="900" b="1" kern="1200" dirty="0"/>
        </a:p>
      </dsp:txBody>
      <dsp:txXfrm>
        <a:off x="9950140" y="4054533"/>
        <a:ext cx="564210" cy="11742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4">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E84668-96C7-3349-9811-475D1990BF43}" type="datetimeFigureOut">
              <a:rPr lang="en-US" smtClean="0"/>
              <a:pPr/>
              <a:t>8/18/16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01551F-A3CF-D54A-ACDB-314B504193F7}" type="slidenum">
              <a:rPr lang="en-US" smtClean="0"/>
              <a:pPr/>
              <a:t>‹#›</a:t>
            </a:fld>
            <a:endParaRPr lang="en-US" dirty="0"/>
          </a:p>
        </p:txBody>
      </p:sp>
    </p:spTree>
    <p:extLst>
      <p:ext uri="{BB962C8B-B14F-4D97-AF65-F5344CB8AC3E}">
        <p14:creationId xmlns:p14="http://schemas.microsoft.com/office/powerpoint/2010/main" val="1570289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4FE28-2932-7D44-A2AD-EEAC00EED324}" type="datetimeFigureOut">
              <a:rPr lang="en-US" smtClean="0"/>
              <a:pPr/>
              <a:t>8/18/16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33498-7F03-254B-A2B4-EC37DD504C9D}" type="slidenum">
              <a:rPr lang="en-US" smtClean="0"/>
              <a:pPr/>
              <a:t>‹#›</a:t>
            </a:fld>
            <a:endParaRPr lang="en-US" dirty="0"/>
          </a:p>
        </p:txBody>
      </p:sp>
    </p:spTree>
    <p:extLst>
      <p:ext uri="{BB962C8B-B14F-4D97-AF65-F5344CB8AC3E}">
        <p14:creationId xmlns:p14="http://schemas.microsoft.com/office/powerpoint/2010/main" val="40816057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0</a:t>
            </a:fld>
            <a:endParaRPr lang="en-US" dirty="0"/>
          </a:p>
        </p:txBody>
      </p:sp>
    </p:spTree>
    <p:extLst>
      <p:ext uri="{BB962C8B-B14F-4D97-AF65-F5344CB8AC3E}">
        <p14:creationId xmlns:p14="http://schemas.microsoft.com/office/powerpoint/2010/main" val="127873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OLA exists to promote and to advance library service through public and professional education and cooperation.  </a:t>
            </a:r>
          </a:p>
          <a:p>
            <a:pPr lvl="0"/>
            <a:endParaRPr lang="en-US" sz="1200" dirty="0" smtClean="0">
              <a:solidFill>
                <a:schemeClr val="bg1">
                  <a:lumMod val="50000"/>
                </a:schemeClr>
              </a:solidFill>
            </a:endParaRPr>
          </a:p>
          <a:p>
            <a:pPr lvl="0"/>
            <a:r>
              <a:rPr lang="en-US" sz="1200" dirty="0" err="1" smtClean="0">
                <a:solidFill>
                  <a:schemeClr val="bg1">
                    <a:lumMod val="50000"/>
                  </a:schemeClr>
                </a:solidFill>
              </a:rPr>
              <a:t>OLA's</a:t>
            </a:r>
            <a:r>
              <a:rPr lang="en-US" sz="1200" dirty="0" smtClean="0">
                <a:solidFill>
                  <a:schemeClr val="bg1">
                    <a:lumMod val="50000"/>
                  </a:schemeClr>
                </a:solidFill>
              </a:rPr>
              <a:t> officers, divisions, committees, and roundtables help make OLA a vital, dynamic library organization with more than 1,200 members.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We have a record of successfully representing the interest of libraries and library staff and those they serve throughout Oregon.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16</a:t>
            </a:fld>
            <a:endParaRPr lang="en-US" dirty="0"/>
          </a:p>
        </p:txBody>
      </p:sp>
    </p:spTree>
    <p:extLst>
      <p:ext uri="{BB962C8B-B14F-4D97-AF65-F5344CB8AC3E}">
        <p14:creationId xmlns:p14="http://schemas.microsoft.com/office/powerpoint/2010/main" val="11235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a:t>
            </a:fld>
            <a:endParaRPr lang="en-US" dirty="0"/>
          </a:p>
        </p:txBody>
      </p:sp>
    </p:spTree>
    <p:extLst>
      <p:ext uri="{BB962C8B-B14F-4D97-AF65-F5344CB8AC3E}">
        <p14:creationId xmlns:p14="http://schemas.microsoft.com/office/powerpoint/2010/main" val="121902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In 2020, Oregon librarians will rely on dynamic professional networks – local, statewide and beyond – for resources, support and expertise. </a:t>
            </a:r>
          </a:p>
          <a:p>
            <a:pPr lvl="0"/>
            <a:r>
              <a:rPr lang="en-US" sz="1200" dirty="0" smtClean="0">
                <a:solidFill>
                  <a:schemeClr val="bg1">
                    <a:lumMod val="50000"/>
                  </a:schemeClr>
                </a:solidFill>
              </a:rPr>
              <a:t/>
            </a:r>
            <a:br>
              <a:rPr lang="en-US" sz="1200" dirty="0" smtClean="0">
                <a:solidFill>
                  <a:schemeClr val="bg1">
                    <a:lumMod val="50000"/>
                  </a:schemeClr>
                </a:solidFill>
              </a:rPr>
            </a:br>
            <a:r>
              <a:rPr lang="en-US" sz="1200" dirty="0" smtClean="0">
                <a:solidFill>
                  <a:schemeClr val="bg1">
                    <a:lumMod val="50000"/>
                  </a:schemeClr>
                </a:solidFill>
              </a:rPr>
              <a:t>In 2020, library staff and library advocates will actively participate in nimble, supportive and creative organizations.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In 2020, public, academic, school and special libraries will be an important presence in Oregon’s communities.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In 2020, the library will be the place its users need it to be.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4</a:t>
            </a:fld>
            <a:endParaRPr lang="en-US" dirty="0"/>
          </a:p>
        </p:txBody>
      </p:sp>
    </p:spTree>
    <p:extLst>
      <p:ext uri="{BB962C8B-B14F-4D97-AF65-F5344CB8AC3E}">
        <p14:creationId xmlns:p14="http://schemas.microsoft.com/office/powerpoint/2010/main" val="48057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5</a:t>
            </a:fld>
            <a:endParaRPr lang="en-US" dirty="0"/>
          </a:p>
        </p:txBody>
      </p:sp>
    </p:spTree>
    <p:extLst>
      <p:ext uri="{BB962C8B-B14F-4D97-AF65-F5344CB8AC3E}">
        <p14:creationId xmlns:p14="http://schemas.microsoft.com/office/powerpoint/2010/main" val="40068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OLA exists to promote and to advance library service through public and professional education and cooperation.  </a:t>
            </a:r>
          </a:p>
          <a:p>
            <a:pPr lvl="0"/>
            <a:endParaRPr lang="en-US" sz="1200" dirty="0" smtClean="0">
              <a:solidFill>
                <a:schemeClr val="bg1">
                  <a:lumMod val="50000"/>
                </a:schemeClr>
              </a:solidFill>
            </a:endParaRPr>
          </a:p>
          <a:p>
            <a:pPr lvl="0"/>
            <a:r>
              <a:rPr lang="en-US" sz="1200" dirty="0" err="1" smtClean="0">
                <a:solidFill>
                  <a:schemeClr val="bg1">
                    <a:lumMod val="50000"/>
                  </a:schemeClr>
                </a:solidFill>
              </a:rPr>
              <a:t>OLA's</a:t>
            </a:r>
            <a:r>
              <a:rPr lang="en-US" sz="1200" dirty="0" smtClean="0">
                <a:solidFill>
                  <a:schemeClr val="bg1">
                    <a:lumMod val="50000"/>
                  </a:schemeClr>
                </a:solidFill>
              </a:rPr>
              <a:t> officers, divisions, committees, and roundtables help make OLA a vital, dynamic library organization with more than 1,200 members.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We have a record of successfully representing the interest of libraries and library staff and those they serve throughout Oregon.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6</a:t>
            </a:fld>
            <a:endParaRPr lang="en-US" dirty="0"/>
          </a:p>
        </p:txBody>
      </p:sp>
    </p:spTree>
    <p:extLst>
      <p:ext uri="{BB962C8B-B14F-4D97-AF65-F5344CB8AC3E}">
        <p14:creationId xmlns:p14="http://schemas.microsoft.com/office/powerpoint/2010/main" val="137460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OLA exists to promote and to advance library service through public and professional education and cooperation.  </a:t>
            </a:r>
          </a:p>
          <a:p>
            <a:pPr lvl="0"/>
            <a:endParaRPr lang="en-US" sz="1200" dirty="0" smtClean="0">
              <a:solidFill>
                <a:schemeClr val="bg1">
                  <a:lumMod val="50000"/>
                </a:schemeClr>
              </a:solidFill>
            </a:endParaRPr>
          </a:p>
          <a:p>
            <a:pPr lvl="0"/>
            <a:r>
              <a:rPr lang="en-US" sz="1200" dirty="0" err="1" smtClean="0">
                <a:solidFill>
                  <a:schemeClr val="bg1">
                    <a:lumMod val="50000"/>
                  </a:schemeClr>
                </a:solidFill>
              </a:rPr>
              <a:t>OLA's</a:t>
            </a:r>
            <a:r>
              <a:rPr lang="en-US" sz="1200" dirty="0" smtClean="0">
                <a:solidFill>
                  <a:schemeClr val="bg1">
                    <a:lumMod val="50000"/>
                  </a:schemeClr>
                </a:solidFill>
              </a:rPr>
              <a:t> officers, divisions, committees, and roundtables help make OLA a vital, dynamic library organization with more than 1,200 members.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We have a record of successfully representing the interest of libraries and library staff and those they serve throughout Oregon.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7</a:t>
            </a:fld>
            <a:endParaRPr lang="en-US" dirty="0"/>
          </a:p>
        </p:txBody>
      </p:sp>
    </p:spTree>
    <p:extLst>
      <p:ext uri="{BB962C8B-B14F-4D97-AF65-F5344CB8AC3E}">
        <p14:creationId xmlns:p14="http://schemas.microsoft.com/office/powerpoint/2010/main" val="110373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solidFill>
                  <a:schemeClr val="bg1">
                    <a:lumMod val="50000"/>
                  </a:schemeClr>
                </a:solidFill>
              </a:rPr>
              <a:t>Reference</a:t>
            </a:r>
          </a:p>
          <a:p>
            <a:pPr lvl="0"/>
            <a:r>
              <a:rPr lang="en-US" sz="1200" dirty="0" smtClean="0">
                <a:solidFill>
                  <a:schemeClr val="bg1">
                    <a:lumMod val="50000"/>
                  </a:schemeClr>
                </a:solidFill>
              </a:rPr>
              <a:t>OLA exists to promote and to advance library service through public and professional education and cooperation.  </a:t>
            </a:r>
          </a:p>
          <a:p>
            <a:pPr lvl="0"/>
            <a:endParaRPr lang="en-US" sz="1200" dirty="0" smtClean="0">
              <a:solidFill>
                <a:schemeClr val="bg1">
                  <a:lumMod val="50000"/>
                </a:schemeClr>
              </a:solidFill>
            </a:endParaRPr>
          </a:p>
          <a:p>
            <a:pPr lvl="0"/>
            <a:r>
              <a:rPr lang="en-US" sz="1200" dirty="0" err="1" smtClean="0">
                <a:solidFill>
                  <a:schemeClr val="bg1">
                    <a:lumMod val="50000"/>
                  </a:schemeClr>
                </a:solidFill>
              </a:rPr>
              <a:t>OLA's</a:t>
            </a:r>
            <a:r>
              <a:rPr lang="en-US" sz="1200" dirty="0" smtClean="0">
                <a:solidFill>
                  <a:schemeClr val="bg1">
                    <a:lumMod val="50000"/>
                  </a:schemeClr>
                </a:solidFill>
              </a:rPr>
              <a:t> officers, divisions, committees, and roundtables help make OLA a vital, dynamic library organization with more than 1,200 members.  </a:t>
            </a:r>
          </a:p>
          <a:p>
            <a:pPr lvl="0"/>
            <a:endParaRPr lang="en-US" sz="1200" dirty="0" smtClean="0">
              <a:solidFill>
                <a:schemeClr val="bg1">
                  <a:lumMod val="50000"/>
                </a:schemeClr>
              </a:solidFill>
            </a:endParaRPr>
          </a:p>
          <a:p>
            <a:pPr lvl="0"/>
            <a:r>
              <a:rPr lang="en-US" sz="1200" dirty="0" smtClean="0">
                <a:solidFill>
                  <a:schemeClr val="bg1">
                    <a:lumMod val="50000"/>
                  </a:schemeClr>
                </a:solidFill>
              </a:rPr>
              <a:t>We have a record of successfully representing the interest of libraries and library staff and those they serve throughout Oregon. </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11</a:t>
            </a:fld>
            <a:endParaRPr lang="en-US" dirty="0"/>
          </a:p>
        </p:txBody>
      </p:sp>
    </p:spTree>
    <p:extLst>
      <p:ext uri="{BB962C8B-B14F-4D97-AF65-F5344CB8AC3E}">
        <p14:creationId xmlns:p14="http://schemas.microsoft.com/office/powerpoint/2010/main" val="198941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12</a:t>
            </a:fld>
            <a:endParaRPr lang="en-US" dirty="0"/>
          </a:p>
        </p:txBody>
      </p:sp>
    </p:spTree>
    <p:extLst>
      <p:ext uri="{BB962C8B-B14F-4D97-AF65-F5344CB8AC3E}">
        <p14:creationId xmlns:p14="http://schemas.microsoft.com/office/powerpoint/2010/main" val="103711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33498-7F03-254B-A2B4-EC37DD504C9D}" type="slidenum">
              <a:rPr lang="en-US" smtClean="0"/>
              <a:pPr/>
              <a:t>13</a:t>
            </a:fld>
            <a:endParaRPr lang="en-US" dirty="0"/>
          </a:p>
        </p:txBody>
      </p:sp>
    </p:spTree>
    <p:extLst>
      <p:ext uri="{BB962C8B-B14F-4D97-AF65-F5344CB8AC3E}">
        <p14:creationId xmlns:p14="http://schemas.microsoft.com/office/powerpoint/2010/main" val="168665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670511" y="5423606"/>
            <a:ext cx="5232400" cy="415498"/>
          </a:xfrm>
          <a:prstGeom prst="rect">
            <a:avLst/>
          </a:prstGeom>
          <a:noFill/>
        </p:spPr>
        <p:txBody>
          <a:bodyPr wrap="square" rtlCol="0">
            <a:spAutoFit/>
          </a:bodyPr>
          <a:lstStyle/>
          <a:p>
            <a:r>
              <a:rPr lang="en-US" sz="1050" dirty="0" smtClean="0"/>
              <a:t>Coraggio Group</a:t>
            </a:r>
          </a:p>
          <a:p>
            <a:r>
              <a:rPr lang="en-US" sz="1050" dirty="0" smtClean="0"/>
              <a:t>503.493.1452 | coraggiogroup.com</a:t>
            </a:r>
            <a:endParaRPr lang="en-US" sz="1050" dirty="0"/>
          </a:p>
        </p:txBody>
      </p:sp>
      <p:sp>
        <p:nvSpPr>
          <p:cNvPr id="7" name="Text Placeholder 3"/>
          <p:cNvSpPr>
            <a:spLocks noGrp="1"/>
          </p:cNvSpPr>
          <p:nvPr>
            <p:ph type="body" sz="quarter" idx="10"/>
          </p:nvPr>
        </p:nvSpPr>
        <p:spPr>
          <a:xfrm>
            <a:off x="670511" y="4749496"/>
            <a:ext cx="10601915" cy="380455"/>
          </a:xfrm>
          <a:prstGeom prst="rect">
            <a:avLst/>
          </a:prstGeom>
        </p:spPr>
        <p:txBody>
          <a:bodyPr vert="horz"/>
          <a:lstStyle>
            <a:lvl1pPr marL="0" indent="0">
              <a:buNone/>
              <a:defRPr sz="1800" b="1">
                <a:solidFill>
                  <a:schemeClr val="accent1"/>
                </a:solidFill>
              </a:defRPr>
            </a:lvl1pPr>
          </a:lstStyle>
          <a:p>
            <a:pPr lvl="0"/>
            <a:r>
              <a:rPr lang="en-US" smtClean="0"/>
              <a:t>Click to edit Master text styles</a:t>
            </a:r>
          </a:p>
        </p:txBody>
      </p:sp>
      <p:sp>
        <p:nvSpPr>
          <p:cNvPr id="8" name="Text Placeholder 3"/>
          <p:cNvSpPr>
            <a:spLocks noGrp="1"/>
          </p:cNvSpPr>
          <p:nvPr>
            <p:ph type="body" sz="quarter" idx="11"/>
          </p:nvPr>
        </p:nvSpPr>
        <p:spPr>
          <a:xfrm>
            <a:off x="688059" y="5037831"/>
            <a:ext cx="10628235" cy="278907"/>
          </a:xfrm>
          <a:prstGeom prst="rect">
            <a:avLst/>
          </a:prstGeom>
        </p:spPr>
        <p:txBody>
          <a:bodyPr vert="horz"/>
          <a:lstStyle>
            <a:lvl1pPr marL="0" indent="0">
              <a:buNone/>
              <a:defRPr sz="1050" b="1">
                <a:solidFill>
                  <a:schemeClr val="tx1"/>
                </a:solidFill>
              </a:defRPr>
            </a:lvl1pPr>
          </a:lstStyle>
          <a:p>
            <a:pPr lvl="0"/>
            <a:r>
              <a:rPr lang="en-US" smtClean="0"/>
              <a:t>Click to edit Master text styles</a:t>
            </a:r>
          </a:p>
        </p:txBody>
      </p:sp>
      <p:sp>
        <p:nvSpPr>
          <p:cNvPr id="4" name="Text Placeholder 3"/>
          <p:cNvSpPr>
            <a:spLocks noGrp="1"/>
          </p:cNvSpPr>
          <p:nvPr>
            <p:ph type="body" sz="quarter" idx="12"/>
          </p:nvPr>
        </p:nvSpPr>
        <p:spPr>
          <a:xfrm>
            <a:off x="671932" y="5262712"/>
            <a:ext cx="10627783" cy="255588"/>
          </a:xfrm>
          <a:prstGeom prst="rect">
            <a:avLst/>
          </a:prstGeom>
        </p:spPr>
        <p:txBody>
          <a:bodyPr vert="horz"/>
          <a:lstStyle>
            <a:lvl1pPr marL="0" indent="0">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smtClean="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335" y="5699280"/>
            <a:ext cx="1201560" cy="101683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2907" y="-1792121"/>
            <a:ext cx="2712587" cy="693918"/>
          </a:xfrm>
          <a:prstGeom prst="rect">
            <a:avLst/>
          </a:prstGeom>
        </p:spPr>
      </p:pic>
    </p:spTree>
    <p:extLst>
      <p:ext uri="{BB962C8B-B14F-4D97-AF65-F5344CB8AC3E}">
        <p14:creationId xmlns:p14="http://schemas.microsoft.com/office/powerpoint/2010/main" val="37908131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DF1F588-E1B8-AF45-B660-2E392DF8260E}" type="slidenum">
              <a:rPr lang="en-US" smtClean="0"/>
              <a:pPr/>
              <a:t>‹#›</a:t>
            </a:fld>
            <a:endParaRPr lang="en-US" dirty="0"/>
          </a:p>
        </p:txBody>
      </p:sp>
      <p:sp>
        <p:nvSpPr>
          <p:cNvPr id="5" name="Content Placeholder 4"/>
          <p:cNvSpPr>
            <a:spLocks noGrp="1"/>
          </p:cNvSpPr>
          <p:nvPr>
            <p:ph sz="quarter" idx="11"/>
          </p:nvPr>
        </p:nvSpPr>
        <p:spPr>
          <a:xfrm>
            <a:off x="452968" y="5217936"/>
            <a:ext cx="10634133" cy="532980"/>
          </a:xfrm>
          <a:prstGeom prst="rect">
            <a:avLst/>
          </a:prstGeom>
        </p:spPr>
        <p:txBody>
          <a:bodyPr vert="horz"/>
          <a:lstStyle>
            <a:lvl1pPr marL="0" indent="0">
              <a:buNone/>
              <a:defRPr sz="2800" b="1" cap="small" spc="0">
                <a:solidFill>
                  <a:schemeClr val="accent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smtClean="0"/>
              <a:t>Click to edit Master text styles</a:t>
            </a:r>
          </a:p>
        </p:txBody>
      </p:sp>
    </p:spTree>
    <p:extLst>
      <p:ext uri="{BB962C8B-B14F-4D97-AF65-F5344CB8AC3E}">
        <p14:creationId xmlns:p14="http://schemas.microsoft.com/office/powerpoint/2010/main" val="26569738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8921653" y="6476421"/>
            <a:ext cx="2844800" cy="365125"/>
          </a:xfrm>
        </p:spPr>
        <p:txBody>
          <a:bodyPr/>
          <a:lstStyle/>
          <a:p>
            <a:fld id="{EDF1F588-E1B8-AF45-B660-2E392DF8260E}" type="slidenum">
              <a:rPr lang="en-US" smtClean="0"/>
              <a:pPr/>
              <a:t>‹#›</a:t>
            </a:fld>
            <a:endParaRPr lang="en-US" dirty="0"/>
          </a:p>
        </p:txBody>
      </p:sp>
      <p:sp>
        <p:nvSpPr>
          <p:cNvPr id="15" name="Text Placeholder 14"/>
          <p:cNvSpPr>
            <a:spLocks noGrp="1"/>
          </p:cNvSpPr>
          <p:nvPr>
            <p:ph type="body" sz="quarter" idx="11"/>
          </p:nvPr>
        </p:nvSpPr>
        <p:spPr>
          <a:xfrm>
            <a:off x="452968" y="192088"/>
            <a:ext cx="11167533" cy="573087"/>
          </a:xfrm>
          <a:prstGeom prst="rect">
            <a:avLst/>
          </a:prstGeom>
        </p:spPr>
        <p:txBody>
          <a:bodyPr vert="horz"/>
          <a:lstStyle>
            <a:lvl1pPr marL="0" indent="0">
              <a:buNone/>
              <a:defRPr sz="2600">
                <a:solidFill>
                  <a:schemeClr val="accent1"/>
                </a:solidFill>
                <a:latin typeface="Arial"/>
                <a:cs typeface="Arial"/>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smtClean="0"/>
              <a:t>Click to edit Master text styles</a:t>
            </a:r>
          </a:p>
        </p:txBody>
      </p:sp>
      <p:cxnSp>
        <p:nvCxnSpPr>
          <p:cNvPr id="17" name="Straight Connector 16"/>
          <p:cNvCxnSpPr/>
          <p:nvPr userDrawn="1"/>
        </p:nvCxnSpPr>
        <p:spPr>
          <a:xfrm>
            <a:off x="452968" y="765175"/>
            <a:ext cx="11167533"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452968" y="862013"/>
            <a:ext cx="11167533" cy="5368925"/>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spTree>
    <p:extLst>
      <p:ext uri="{BB962C8B-B14F-4D97-AF65-F5344CB8AC3E}">
        <p14:creationId xmlns:p14="http://schemas.microsoft.com/office/powerpoint/2010/main" val="370118216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8921653" y="6476421"/>
            <a:ext cx="2844800" cy="365125"/>
          </a:xfrm>
        </p:spPr>
        <p:txBody>
          <a:bodyPr/>
          <a:lstStyle/>
          <a:p>
            <a:fld id="{EDF1F588-E1B8-AF45-B660-2E392DF8260E}" type="slidenum">
              <a:rPr lang="en-US" smtClean="0"/>
              <a:pPr/>
              <a:t>‹#›</a:t>
            </a:fld>
            <a:endParaRPr lang="en-US" dirty="0"/>
          </a:p>
        </p:txBody>
      </p:sp>
      <p:sp>
        <p:nvSpPr>
          <p:cNvPr id="15" name="Text Placeholder 14"/>
          <p:cNvSpPr>
            <a:spLocks noGrp="1"/>
          </p:cNvSpPr>
          <p:nvPr>
            <p:ph type="body" sz="quarter" idx="11"/>
          </p:nvPr>
        </p:nvSpPr>
        <p:spPr>
          <a:xfrm>
            <a:off x="452968" y="192088"/>
            <a:ext cx="11167533" cy="573087"/>
          </a:xfrm>
          <a:prstGeom prst="rect">
            <a:avLst/>
          </a:prstGeom>
        </p:spPr>
        <p:txBody>
          <a:bodyPr vert="horz"/>
          <a:lstStyle>
            <a:lvl1pPr marL="0" indent="0">
              <a:buNone/>
              <a:defRPr sz="2600">
                <a:solidFill>
                  <a:schemeClr val="accent1"/>
                </a:solidFill>
                <a:latin typeface="Arial"/>
                <a:cs typeface="Arial"/>
              </a:defRPr>
            </a:lvl1pPr>
            <a:lvl2pPr>
              <a:defRPr sz="2600">
                <a:latin typeface="Arial"/>
                <a:cs typeface="Arial"/>
              </a:defRPr>
            </a:lvl2pPr>
            <a:lvl3pPr>
              <a:defRPr sz="2600">
                <a:latin typeface="Arial"/>
                <a:cs typeface="Arial"/>
              </a:defRPr>
            </a:lvl3pPr>
            <a:lvl4pPr>
              <a:defRPr sz="2600">
                <a:latin typeface="Arial"/>
                <a:cs typeface="Arial"/>
              </a:defRPr>
            </a:lvl4pPr>
            <a:lvl5pPr>
              <a:defRPr sz="2600">
                <a:latin typeface="Arial"/>
                <a:cs typeface="Arial"/>
              </a:defRPr>
            </a:lvl5pPr>
          </a:lstStyle>
          <a:p>
            <a:pPr lvl="0"/>
            <a:r>
              <a:rPr lang="en-US" smtClean="0"/>
              <a:t>Click to edit Master text styles</a:t>
            </a:r>
          </a:p>
        </p:txBody>
      </p:sp>
      <p:cxnSp>
        <p:nvCxnSpPr>
          <p:cNvPr id="17" name="Straight Connector 16"/>
          <p:cNvCxnSpPr/>
          <p:nvPr userDrawn="1"/>
        </p:nvCxnSpPr>
        <p:spPr>
          <a:xfrm>
            <a:off x="452968" y="765175"/>
            <a:ext cx="11167533"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452969" y="862013"/>
            <a:ext cx="5486753" cy="5368925"/>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sp>
        <p:nvSpPr>
          <p:cNvPr id="7" name="Content Placeholder 2"/>
          <p:cNvSpPr>
            <a:spLocks noGrp="1"/>
          </p:cNvSpPr>
          <p:nvPr>
            <p:ph sz="quarter" idx="13"/>
          </p:nvPr>
        </p:nvSpPr>
        <p:spPr>
          <a:xfrm>
            <a:off x="6141513" y="862013"/>
            <a:ext cx="5478987" cy="5368925"/>
          </a:xfrm>
          <a:prstGeom prst="rect">
            <a:avLst/>
          </a:prstGeom>
        </p:spPr>
        <p:txBody>
          <a:bodyPr vert="horz"/>
          <a:lstStyle>
            <a:lvl1pPr marL="0" indent="0">
              <a:buNone/>
              <a:defRPr sz="1050"/>
            </a:lvl1pPr>
            <a:lvl2pPr marL="457200" indent="0">
              <a:buNone/>
              <a:defRPr sz="1050"/>
            </a:lvl2pPr>
            <a:lvl3pPr marL="914400" indent="0">
              <a:buNone/>
              <a:defRPr sz="1050"/>
            </a:lvl3pPr>
            <a:lvl4pPr marL="1371600" indent="0">
              <a:buNone/>
              <a:defRPr sz="1050"/>
            </a:lvl4pPr>
            <a:lvl5pPr marL="1828800" indent="0">
              <a:buNone/>
              <a:defRPr sz="1050"/>
            </a:lvl5pPr>
          </a:lstStyle>
          <a:p>
            <a:pPr lvl="0"/>
            <a:r>
              <a:rPr lang="en-US" smtClean="0"/>
              <a:t>Click to edit Master text styles</a:t>
            </a:r>
          </a:p>
        </p:txBody>
      </p:sp>
    </p:spTree>
    <p:extLst>
      <p:ext uri="{BB962C8B-B14F-4D97-AF65-F5344CB8AC3E}">
        <p14:creationId xmlns:p14="http://schemas.microsoft.com/office/powerpoint/2010/main" val="222403076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Slide Number Placeholder 12"/>
          <p:cNvSpPr>
            <a:spLocks noGrp="1"/>
          </p:cNvSpPr>
          <p:nvPr>
            <p:ph type="sldNum" sz="quarter" idx="10"/>
          </p:nvPr>
        </p:nvSpPr>
        <p:spPr>
          <a:xfrm>
            <a:off x="8921653" y="6476421"/>
            <a:ext cx="2844800" cy="365125"/>
          </a:xfrm>
        </p:spPr>
        <p:txBody>
          <a:bodyPr/>
          <a:lstStyle/>
          <a:p>
            <a:fld id="{EDF1F588-E1B8-AF45-B660-2E392DF8260E}" type="slidenum">
              <a:rPr lang="en-US" smtClean="0"/>
              <a:pPr/>
              <a:t>‹#›</a:t>
            </a:fld>
            <a:endParaRPr lang="en-US" dirty="0"/>
          </a:p>
        </p:txBody>
      </p:sp>
    </p:spTree>
    <p:extLst>
      <p:ext uri="{BB962C8B-B14F-4D97-AF65-F5344CB8AC3E}">
        <p14:creationId xmlns:p14="http://schemas.microsoft.com/office/powerpoint/2010/main" val="148199232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2"/>
            <a:ext cx="2844800" cy="365125"/>
          </a:xfrm>
          <a:prstGeom prst="rect">
            <a:avLst/>
          </a:prstGeom>
        </p:spPr>
        <p:txBody>
          <a:bodyPr/>
          <a:lstStyle/>
          <a:p>
            <a:fld id="{ED79B034-02C1-0743-8BBD-57FF3ED95CDC}" type="datetimeFigureOut">
              <a:rPr lang="en-US" smtClean="0"/>
              <a:pPr/>
              <a:t>8/18/16</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0014A9B-CD14-EF4F-8489-8003DC1DE6BD}" type="slidenum">
              <a:rPr lang="en-US" smtClean="0"/>
              <a:pPr/>
              <a:t>‹#›</a:t>
            </a:fld>
            <a:endParaRPr lang="en-US"/>
          </a:p>
        </p:txBody>
      </p:sp>
    </p:spTree>
    <p:extLst>
      <p:ext uri="{BB962C8B-B14F-4D97-AF65-F5344CB8AC3E}">
        <p14:creationId xmlns:p14="http://schemas.microsoft.com/office/powerpoint/2010/main" val="299109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EDF1F588-E1B8-AF45-B660-2E392DF8260E}" type="slidenum">
              <a:rPr lang="en-US" smtClean="0"/>
              <a:pPr/>
              <a:t>‹#›</a:t>
            </a:fld>
            <a:endParaRPr lang="en-US" dirty="0"/>
          </a:p>
        </p:txBody>
      </p:sp>
      <p:pic>
        <p:nvPicPr>
          <p:cNvPr id="3" name="Picture 2" descr="CoraggioLogo_2c.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39726" y="6581913"/>
            <a:ext cx="1015766" cy="156127"/>
          </a:xfrm>
          <a:prstGeom prst="rect">
            <a:avLst/>
          </a:prstGeom>
        </p:spPr>
      </p:pic>
    </p:spTree>
    <p:extLst>
      <p:ext uri="{BB962C8B-B14F-4D97-AF65-F5344CB8AC3E}">
        <p14:creationId xmlns:p14="http://schemas.microsoft.com/office/powerpoint/2010/main" val="69196653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1" r:id="rId4"/>
    <p:sldLayoutId id="2147483653" r:id="rId5"/>
    <p:sldLayoutId id="2147483654" r:id="rId6"/>
  </p:sldLayoutIdLst>
  <p:timing>
    <p:tnLst>
      <p:par>
        <p:cTn xmlns:p14="http://schemas.microsoft.com/office/powerpoint/2010/mai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9.png"/><Relationship Id="rId9"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9.png"/><Relationship Id="rId9"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png"/><Relationship Id="rId9"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85000"/>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00013" y="485776"/>
            <a:ext cx="11987212" cy="3600450"/>
          </a:xfrm>
          <a:prstGeom prst="rect">
            <a:avLst/>
          </a:prstGeom>
        </p:spPr>
      </p:pic>
      <p:sp>
        <p:nvSpPr>
          <p:cNvPr id="5" name="Text Placeholder 4"/>
          <p:cNvSpPr>
            <a:spLocks noGrp="1"/>
          </p:cNvSpPr>
          <p:nvPr>
            <p:ph type="body" sz="quarter" idx="10"/>
          </p:nvPr>
        </p:nvSpPr>
        <p:spPr>
          <a:xfrm>
            <a:off x="670511" y="4552057"/>
            <a:ext cx="10601915" cy="380455"/>
          </a:xfrm>
        </p:spPr>
        <p:txBody>
          <a:bodyPr/>
          <a:lstStyle/>
          <a:p>
            <a:r>
              <a:rPr lang="en-US" dirty="0" smtClean="0">
                <a:solidFill>
                  <a:srgbClr val="559CBE"/>
                </a:solidFill>
              </a:rPr>
              <a:t>Oregon Library Association</a:t>
            </a:r>
            <a:endParaRPr lang="en-US" dirty="0"/>
          </a:p>
        </p:txBody>
      </p:sp>
      <p:sp>
        <p:nvSpPr>
          <p:cNvPr id="6" name="Text Placeholder 5"/>
          <p:cNvSpPr>
            <a:spLocks noGrp="1"/>
          </p:cNvSpPr>
          <p:nvPr>
            <p:ph type="body" sz="quarter" idx="11"/>
          </p:nvPr>
        </p:nvSpPr>
        <p:spPr>
          <a:xfrm>
            <a:off x="688059" y="4865311"/>
            <a:ext cx="10628235" cy="278907"/>
          </a:xfrm>
        </p:spPr>
        <p:txBody>
          <a:bodyPr/>
          <a:lstStyle/>
          <a:p>
            <a:pPr>
              <a:spcBef>
                <a:spcPts val="0"/>
              </a:spcBef>
            </a:pPr>
            <a:r>
              <a:rPr lang="en-US" sz="1800" dirty="0" smtClean="0">
                <a:solidFill>
                  <a:schemeClr val="accent3"/>
                </a:solidFill>
              </a:rPr>
              <a:t>Strategic Planning – Board Session</a:t>
            </a:r>
          </a:p>
          <a:p>
            <a:pPr>
              <a:spcBef>
                <a:spcPts val="0"/>
              </a:spcBef>
            </a:pPr>
            <a:r>
              <a:rPr lang="en-US" sz="1200" dirty="0">
                <a:solidFill>
                  <a:schemeClr val="accent3"/>
                </a:solidFill>
              </a:rPr>
              <a:t>7</a:t>
            </a:r>
            <a:r>
              <a:rPr lang="en-US" sz="1200" dirty="0" smtClean="0">
                <a:solidFill>
                  <a:schemeClr val="accent3"/>
                </a:solidFill>
              </a:rPr>
              <a:t>.25.2016</a:t>
            </a:r>
          </a:p>
          <a:p>
            <a:endParaRPr lang="en-US" sz="1800" dirty="0">
              <a:solidFill>
                <a:schemeClr val="accent3"/>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4440609"/>
          </a:xfrm>
          <a:prstGeom prst="rect">
            <a:avLst/>
          </a:prstGeom>
        </p:spPr>
      </p:pic>
    </p:spTree>
    <p:extLst>
      <p:ext uri="{BB962C8B-B14F-4D97-AF65-F5344CB8AC3E}">
        <p14:creationId xmlns:p14="http://schemas.microsoft.com/office/powerpoint/2010/main" val="365443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pPr/>
              <a:t>9</a:t>
            </a:fld>
            <a:endParaRPr lang="en-US" dirty="0"/>
          </a:p>
        </p:txBody>
      </p:sp>
      <p:sp>
        <p:nvSpPr>
          <p:cNvPr id="3" name="Text Placeholder 2"/>
          <p:cNvSpPr>
            <a:spLocks noGrp="1"/>
          </p:cNvSpPr>
          <p:nvPr>
            <p:ph type="body" sz="quarter" idx="11"/>
          </p:nvPr>
        </p:nvSpPr>
        <p:spPr/>
        <p:txBody>
          <a:bodyPr/>
          <a:lstStyle/>
          <a:p>
            <a:r>
              <a:rPr lang="en-US" sz="3200" b="1" dirty="0" smtClean="0">
                <a:latin typeface="Arial Narrow" charset="0"/>
                <a:ea typeface="Arial Narrow" charset="0"/>
                <a:cs typeface="Arial Narrow" charset="0"/>
              </a:rPr>
              <a:t>Planning Cascade </a:t>
            </a:r>
            <a:endParaRPr lang="en-US" sz="3200" b="1" dirty="0">
              <a:latin typeface="Arial Narrow" charset="0"/>
              <a:ea typeface="Arial Narrow" charset="0"/>
              <a:cs typeface="Arial Narrow" charset="0"/>
            </a:endParaRPr>
          </a:p>
        </p:txBody>
      </p:sp>
      <p:graphicFrame>
        <p:nvGraphicFramePr>
          <p:cNvPr id="5" name="Content Placeholder 2"/>
          <p:cNvGraphicFramePr>
            <a:graphicFrameLocks noGrp="1"/>
          </p:cNvGraphicFramePr>
          <p:nvPr>
            <p:ph idx="4294967295"/>
            <p:extLst>
              <p:ext uri="{D42A27DB-BD31-4B8C-83A1-F6EECF244321}">
                <p14:modId xmlns:p14="http://schemas.microsoft.com/office/powerpoint/2010/main" val="336856145"/>
              </p:ext>
            </p:extLst>
          </p:nvPr>
        </p:nvGraphicFramePr>
        <p:xfrm>
          <a:off x="1084881" y="1084880"/>
          <a:ext cx="10535619" cy="5247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Bracket 5"/>
          <p:cNvSpPr>
            <a:spLocks/>
          </p:cNvSpPr>
          <p:nvPr/>
        </p:nvSpPr>
        <p:spPr bwMode="auto">
          <a:xfrm>
            <a:off x="814309" y="1084880"/>
            <a:ext cx="163513" cy="2556195"/>
          </a:xfrm>
          <a:prstGeom prst="leftBracket">
            <a:avLst>
              <a:gd name="adj" fmla="val 8411"/>
            </a:avLst>
          </a:prstGeom>
          <a:noFill/>
          <a:ln w="254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7" name="Left Bracket 6"/>
          <p:cNvSpPr>
            <a:spLocks/>
          </p:cNvSpPr>
          <p:nvPr/>
        </p:nvSpPr>
        <p:spPr bwMode="auto">
          <a:xfrm>
            <a:off x="814309" y="5161309"/>
            <a:ext cx="161925" cy="1129322"/>
          </a:xfrm>
          <a:prstGeom prst="leftBracket">
            <a:avLst>
              <a:gd name="adj" fmla="val 8419"/>
            </a:avLst>
          </a:prstGeom>
          <a:noFill/>
          <a:ln w="25400">
            <a:solidFill>
              <a:schemeClr val="tx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8" name="TextBox 2"/>
          <p:cNvSpPr txBox="1">
            <a:spLocks noChangeArrowheads="1"/>
          </p:cNvSpPr>
          <p:nvPr/>
        </p:nvSpPr>
        <p:spPr bwMode="auto">
          <a:xfrm rot="16200000">
            <a:off x="86607" y="2169134"/>
            <a:ext cx="1132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smtClean="0">
                <a:solidFill>
                  <a:schemeClr val="tx1"/>
                </a:solidFill>
              </a:rPr>
              <a:t>Three-Year </a:t>
            </a:r>
            <a:r>
              <a:rPr lang="en-US" altLang="en-US" sz="1000" dirty="0">
                <a:solidFill>
                  <a:schemeClr val="tx1"/>
                </a:solidFill>
              </a:rPr>
              <a:t>Timeframe</a:t>
            </a:r>
          </a:p>
        </p:txBody>
      </p:sp>
      <p:sp>
        <p:nvSpPr>
          <p:cNvPr id="9" name="TextBox 8"/>
          <p:cNvSpPr txBox="1">
            <a:spLocks noChangeArrowheads="1"/>
          </p:cNvSpPr>
          <p:nvPr/>
        </p:nvSpPr>
        <p:spPr bwMode="auto">
          <a:xfrm rot="16200000">
            <a:off x="271771" y="5525915"/>
            <a:ext cx="780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a:solidFill>
                  <a:schemeClr val="tx1"/>
                </a:solidFill>
              </a:rPr>
              <a:t>One-Year Focus</a:t>
            </a:r>
          </a:p>
        </p:txBody>
      </p:sp>
      <p:sp>
        <p:nvSpPr>
          <p:cNvPr id="10" name="Left Bracket 9"/>
          <p:cNvSpPr>
            <a:spLocks/>
          </p:cNvSpPr>
          <p:nvPr/>
        </p:nvSpPr>
        <p:spPr bwMode="auto">
          <a:xfrm>
            <a:off x="814309" y="3856233"/>
            <a:ext cx="163514" cy="1079324"/>
          </a:xfrm>
          <a:prstGeom prst="leftBracket">
            <a:avLst>
              <a:gd name="adj" fmla="val 8411"/>
            </a:avLst>
          </a:prstGeom>
          <a:ln>
            <a:solidFill>
              <a:schemeClr val="tx2"/>
            </a:solidFill>
            <a:headEnd/>
            <a:tailEnd/>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sp>
        <p:nvSpPr>
          <p:cNvPr id="11" name="TextBox 2"/>
          <p:cNvSpPr txBox="1">
            <a:spLocks noChangeArrowheads="1"/>
          </p:cNvSpPr>
          <p:nvPr/>
        </p:nvSpPr>
        <p:spPr bwMode="auto">
          <a:xfrm rot="16200000">
            <a:off x="97807" y="4221989"/>
            <a:ext cx="1110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smtClean="0">
                <a:solidFill>
                  <a:schemeClr val="tx1"/>
                </a:solidFill>
              </a:rPr>
              <a:t>One  </a:t>
            </a:r>
            <a:r>
              <a:rPr lang="en-US" altLang="en-US" sz="1000" dirty="0">
                <a:solidFill>
                  <a:schemeClr val="tx1"/>
                </a:solidFill>
              </a:rPr>
              <a:t>to </a:t>
            </a:r>
            <a:r>
              <a:rPr lang="en-US" altLang="en-US" sz="1000" dirty="0" smtClean="0">
                <a:solidFill>
                  <a:schemeClr val="tx1"/>
                </a:solidFill>
              </a:rPr>
              <a:t>Three -Year </a:t>
            </a:r>
            <a:r>
              <a:rPr lang="en-US" altLang="en-US" sz="1000" dirty="0">
                <a:solidFill>
                  <a:schemeClr val="tx1"/>
                </a:solidFill>
              </a:rPr>
              <a:t>Timeframe</a:t>
            </a:r>
          </a:p>
        </p:txBody>
      </p:sp>
      <p:cxnSp>
        <p:nvCxnSpPr>
          <p:cNvPr id="13" name="Straight Connector 12"/>
          <p:cNvCxnSpPr/>
          <p:nvPr/>
        </p:nvCxnSpPr>
        <p:spPr>
          <a:xfrm>
            <a:off x="304800" y="3723789"/>
            <a:ext cx="11590020" cy="0"/>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345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5"/>
          <p:cNvGraphicFramePr>
            <a:graphicFrameLocks/>
          </p:cNvGraphicFramePr>
          <p:nvPr>
            <p:extLst>
              <p:ext uri="{D42A27DB-BD31-4B8C-83A1-F6EECF244321}">
                <p14:modId xmlns:p14="http://schemas.microsoft.com/office/powerpoint/2010/main" val="1070672557"/>
              </p:ext>
            </p:extLst>
          </p:nvPr>
        </p:nvGraphicFramePr>
        <p:xfrm>
          <a:off x="880217" y="3845447"/>
          <a:ext cx="9657154" cy="2567306"/>
        </p:xfrm>
        <a:graphic>
          <a:graphicData uri="http://schemas.openxmlformats.org/drawingml/2006/table">
            <a:tbl>
              <a:tblPr firstRow="1" bandRow="1">
                <a:tableStyleId>{5C22544A-7EE6-4342-B048-85BDC9FD1C3A}</a:tableStyleId>
              </a:tblPr>
              <a:tblGrid>
                <a:gridCol w="4828577"/>
                <a:gridCol w="4828577"/>
              </a:tblGrid>
              <a:tr h="495299">
                <a:tc>
                  <a:txBody>
                    <a:bodyPr/>
                    <a:lstStyle/>
                    <a:p>
                      <a:pPr algn="ctr"/>
                      <a:endParaRPr lang="en-US" sz="1600" dirty="0">
                        <a:solidFill>
                          <a:schemeClr val="bg1"/>
                        </a:solidFill>
                      </a:endParaRPr>
                    </a:p>
                  </a:txBody>
                  <a:tcPr marT="45719" marB="45719">
                    <a:noFill/>
                  </a:tcPr>
                </a:tc>
                <a:tc>
                  <a:txBody>
                    <a:bodyPr/>
                    <a:lstStyle/>
                    <a:p>
                      <a:pPr algn="ctr"/>
                      <a:endParaRPr lang="en-US" sz="1600" dirty="0">
                        <a:solidFill>
                          <a:schemeClr val="bg1"/>
                        </a:solidFill>
                      </a:endParaRPr>
                    </a:p>
                  </a:txBody>
                  <a:tcPr marT="45719" marB="45719">
                    <a:noFill/>
                  </a:tcPr>
                </a:tc>
              </a:tr>
              <a:tr h="1193162">
                <a:tc>
                  <a:txBody>
                    <a:bodyPr/>
                    <a:lstStyle/>
                    <a:p>
                      <a:pPr algn="l"/>
                      <a:r>
                        <a:rPr lang="en-US" sz="1400" b="1" dirty="0" smtClean="0"/>
                        <a:t>Strategy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How will we compete and win? How will we organize our</a:t>
                      </a:r>
                      <a:r>
                        <a:rPr lang="en-US" sz="1100" baseline="0" dirty="0" smtClean="0"/>
                        <a:t> approach in order to achieve our objective? </a:t>
                      </a:r>
                      <a:endParaRPr lang="en-US" sz="1100" dirty="0" smtClean="0"/>
                    </a:p>
                  </a:txBody>
                  <a:tcPr marT="45719" marB="45719" anchor="ctr">
                    <a:solidFill>
                      <a:schemeClr val="accent1">
                        <a:lumMod val="60000"/>
                        <a:lumOff val="40000"/>
                      </a:schemeClr>
                    </a:solidFill>
                  </a:tcPr>
                </a:tc>
                <a:tc>
                  <a:txBody>
                    <a:bodyPr/>
                    <a:lstStyle/>
                    <a:p>
                      <a:pPr marL="285750" indent="-285750">
                        <a:buFont typeface="Arial" charset="0"/>
                        <a:buChar char="•"/>
                      </a:pPr>
                      <a:r>
                        <a:rPr lang="en-US" sz="1400" dirty="0" smtClean="0"/>
                        <a:t>Upgrade the OLA website</a:t>
                      </a:r>
                      <a:endParaRPr lang="en-US" sz="1400" dirty="0"/>
                    </a:p>
                  </a:txBody>
                  <a:tcPr marT="45719" marB="45719" anchor="ctr">
                    <a:solidFill>
                      <a:schemeClr val="bg1">
                        <a:lumMod val="95000"/>
                      </a:schemeClr>
                    </a:solidFill>
                  </a:tcPr>
                </a:tc>
              </a:tr>
              <a:tr h="878845">
                <a:tc>
                  <a:txBody>
                    <a:bodyPr/>
                    <a:lstStyle/>
                    <a:p>
                      <a:pPr algn="l"/>
                      <a:r>
                        <a:rPr lang="en-US" sz="1400" b="1" dirty="0" smtClean="0"/>
                        <a:t>Action Step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What specific action will we take? </a:t>
                      </a:r>
                    </a:p>
                  </a:txBody>
                  <a:tcPr marT="45719" marB="45719" anchor="ctr">
                    <a:solidFill>
                      <a:schemeClr val="accent1">
                        <a:lumMod val="20000"/>
                        <a:lumOff val="80000"/>
                      </a:schemeClr>
                    </a:solidFill>
                  </a:tcPr>
                </a:tc>
                <a:tc>
                  <a:txBody>
                    <a:bodyPr/>
                    <a:lstStyle/>
                    <a:p>
                      <a:pPr marL="285750" indent="-285750">
                        <a:buFont typeface="Arial" charset="0"/>
                        <a:buChar char="•"/>
                      </a:pPr>
                      <a:r>
                        <a:rPr lang="en-US" sz="1400" dirty="0" smtClean="0"/>
                        <a:t>Evaluate/audit</a:t>
                      </a:r>
                      <a:r>
                        <a:rPr lang="en-US" sz="1400" baseline="0" dirty="0" smtClean="0"/>
                        <a:t> the existing website</a:t>
                      </a:r>
                      <a:endParaRPr lang="en-US" sz="1400" dirty="0"/>
                    </a:p>
                  </a:txBody>
                  <a:tcPr marT="45719" marB="45719" anchor="ctr">
                    <a:solidFill>
                      <a:schemeClr val="bg1">
                        <a:lumMod val="95000"/>
                      </a:schemeClr>
                    </a:solidFill>
                  </a:tcPr>
                </a:tc>
              </a:tr>
            </a:tbl>
          </a:graphicData>
        </a:graphic>
      </p:graphicFrame>
      <p:sp>
        <p:nvSpPr>
          <p:cNvPr id="2" name="Slide Number Placeholder 1"/>
          <p:cNvSpPr>
            <a:spLocks noGrp="1"/>
          </p:cNvSpPr>
          <p:nvPr>
            <p:ph type="sldNum" sz="quarter" idx="10"/>
          </p:nvPr>
        </p:nvSpPr>
        <p:spPr/>
        <p:txBody>
          <a:bodyPr/>
          <a:lstStyle/>
          <a:p>
            <a:fld id="{EDF1F588-E1B8-AF45-B660-2E392DF8260E}" type="slidenum">
              <a:rPr lang="en-US" smtClean="0"/>
              <a:pPr/>
              <a:t>10</a:t>
            </a:fld>
            <a:endParaRPr lang="en-US" dirty="0"/>
          </a:p>
        </p:txBody>
      </p:sp>
      <p:sp>
        <p:nvSpPr>
          <p:cNvPr id="3" name="Text Placeholder 2"/>
          <p:cNvSpPr>
            <a:spLocks noGrp="1"/>
          </p:cNvSpPr>
          <p:nvPr>
            <p:ph type="body" sz="quarter" idx="11"/>
          </p:nvPr>
        </p:nvSpPr>
        <p:spPr/>
        <p:txBody>
          <a:bodyPr/>
          <a:lstStyle/>
          <a:p>
            <a:r>
              <a:rPr lang="en-US" sz="3200" b="1" dirty="0" smtClean="0">
                <a:latin typeface="Arial Narrow" charset="0"/>
                <a:ea typeface="Arial Narrow" charset="0"/>
                <a:cs typeface="Arial Narrow" charset="0"/>
              </a:rPr>
              <a:t>Examples – How it all works together.</a:t>
            </a:r>
            <a:endParaRPr lang="en-US" sz="3200" b="1" dirty="0">
              <a:latin typeface="Arial Narrow" charset="0"/>
              <a:ea typeface="Arial Narrow" charset="0"/>
              <a:cs typeface="Arial Narrow"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1655819128"/>
              </p:ext>
            </p:extLst>
          </p:nvPr>
        </p:nvGraphicFramePr>
        <p:xfrm>
          <a:off x="880217" y="890104"/>
          <a:ext cx="9657154" cy="3186823"/>
        </p:xfrm>
        <a:graphic>
          <a:graphicData uri="http://schemas.openxmlformats.org/drawingml/2006/table">
            <a:tbl>
              <a:tblPr firstRow="1" bandRow="1">
                <a:tableStyleId>{5C22544A-7EE6-4342-B048-85BDC9FD1C3A}</a:tableStyleId>
              </a:tblPr>
              <a:tblGrid>
                <a:gridCol w="4828577"/>
                <a:gridCol w="4828577"/>
              </a:tblGrid>
              <a:tr h="299127">
                <a:tc>
                  <a:txBody>
                    <a:bodyPr/>
                    <a:lstStyle/>
                    <a:p>
                      <a:pPr algn="ctr"/>
                      <a:r>
                        <a:rPr lang="en-US" sz="1600" dirty="0" smtClean="0"/>
                        <a:t>Plan Element + Definition</a:t>
                      </a:r>
                      <a:endParaRPr lang="en-US" sz="1600" dirty="0"/>
                    </a:p>
                  </a:txBody>
                  <a:tcPr marT="45719" marB="45719">
                    <a:solidFill>
                      <a:schemeClr val="accent3"/>
                    </a:solidFill>
                  </a:tcPr>
                </a:tc>
                <a:tc>
                  <a:txBody>
                    <a:bodyPr/>
                    <a:lstStyle/>
                    <a:p>
                      <a:pPr algn="ctr"/>
                      <a:r>
                        <a:rPr lang="en-US" sz="1600" dirty="0" smtClean="0">
                          <a:solidFill>
                            <a:schemeClr val="bg1"/>
                          </a:solidFill>
                        </a:rPr>
                        <a:t>Example</a:t>
                      </a:r>
                      <a:endParaRPr lang="en-US" sz="1600" dirty="0">
                        <a:solidFill>
                          <a:schemeClr val="bg1"/>
                        </a:solidFill>
                      </a:endParaRPr>
                    </a:p>
                  </a:txBody>
                  <a:tcPr marT="45719" marB="45719">
                    <a:solidFill>
                      <a:schemeClr val="tx2"/>
                    </a:solidFill>
                  </a:tcPr>
                </a:tc>
              </a:tr>
              <a:tr h="924579">
                <a:tc>
                  <a:txBody>
                    <a:bodyPr/>
                    <a:lstStyle/>
                    <a:p>
                      <a:pPr algn="l"/>
                      <a:r>
                        <a:rPr lang="en-US" sz="1400" b="1" dirty="0" smtClean="0"/>
                        <a:t>Strategic</a:t>
                      </a:r>
                      <a:r>
                        <a:rPr lang="en-US" sz="1400" b="1" baseline="0" dirty="0" smtClean="0"/>
                        <a:t> Area of Focus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What must we accomplish</a:t>
                      </a:r>
                      <a:r>
                        <a:rPr lang="en-US" sz="1100" baseline="0" dirty="0" smtClean="0"/>
                        <a:t> during the planning horizon? What are the overarching areas of focus for the OLA?</a:t>
                      </a:r>
                    </a:p>
                  </a:txBody>
                  <a:tcPr marT="45719" marB="45719" anchor="ctr">
                    <a:solidFill>
                      <a:schemeClr val="bg2">
                        <a:lumMod val="75000"/>
                      </a:schemeClr>
                    </a:solidFill>
                  </a:tcPr>
                </a:tc>
                <a:tc>
                  <a:txBody>
                    <a:bodyPr/>
                    <a:lstStyle/>
                    <a:p>
                      <a:pPr marL="285750" indent="-285750">
                        <a:buFont typeface="Arial" charset="0"/>
                        <a:buChar char="•"/>
                      </a:pPr>
                      <a:r>
                        <a:rPr lang="en-US" sz="1400" dirty="0" smtClean="0">
                          <a:solidFill>
                            <a:schemeClr val="tx1"/>
                          </a:solidFill>
                        </a:rPr>
                        <a:t>Develop exceptional tools and enabling technologies </a:t>
                      </a:r>
                    </a:p>
                  </a:txBody>
                  <a:tcPr marT="45719" marB="45719" anchor="ctr">
                    <a:solidFill>
                      <a:schemeClr val="bg1">
                        <a:lumMod val="85000"/>
                      </a:schemeClr>
                    </a:solidFill>
                  </a:tcPr>
                </a:tc>
              </a:tr>
              <a:tr h="897655">
                <a:tc>
                  <a:txBody>
                    <a:bodyPr/>
                    <a:lstStyle/>
                    <a:p>
                      <a:pPr algn="l"/>
                      <a:r>
                        <a:rPr lang="en-US" sz="1400" b="1" dirty="0" smtClean="0"/>
                        <a:t>Objectives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How will we know when we are successful? What specific result(s)</a:t>
                      </a:r>
                      <a:r>
                        <a:rPr lang="en-US" sz="1100" baseline="0" dirty="0" smtClean="0"/>
                        <a:t> </a:t>
                      </a:r>
                      <a:r>
                        <a:rPr lang="en-US" sz="1100" dirty="0" smtClean="0"/>
                        <a:t>will</a:t>
                      </a:r>
                      <a:r>
                        <a:rPr lang="en-US" sz="1100" baseline="0" dirty="0" smtClean="0"/>
                        <a:t> we accomplish? </a:t>
                      </a:r>
                    </a:p>
                  </a:txBody>
                  <a:tcPr marT="45719" marB="45719" anchor="ctr">
                    <a:solidFill>
                      <a:schemeClr val="bg2">
                        <a:lumMod val="75000"/>
                      </a:schemeClr>
                    </a:solidFill>
                  </a:tcPr>
                </a:tc>
                <a:tc>
                  <a:txBody>
                    <a:bodyPr/>
                    <a:lstStyle/>
                    <a:p>
                      <a:pPr marL="285750" indent="-285750">
                        <a:buFont typeface="Arial" charset="0"/>
                        <a:buChar char="•"/>
                      </a:pPr>
                      <a:r>
                        <a:rPr lang="en-US" sz="1400" dirty="0" smtClean="0">
                          <a:solidFill>
                            <a:schemeClr val="tx1"/>
                          </a:solidFill>
                        </a:rPr>
                        <a:t>Increase monthly usage year-over-year </a:t>
                      </a:r>
                    </a:p>
                    <a:p>
                      <a:pPr marL="285750" indent="-285750">
                        <a:buFont typeface="Arial" charset="0"/>
                        <a:buChar char="•"/>
                      </a:pPr>
                      <a:endParaRPr lang="en-US" sz="1400" dirty="0" smtClean="0">
                        <a:solidFill>
                          <a:schemeClr val="tx1"/>
                        </a:solidFill>
                      </a:endParaRPr>
                    </a:p>
                    <a:p>
                      <a:pPr marL="285750" indent="-285750">
                        <a:buFont typeface="Arial" charset="0"/>
                        <a:buChar char="•"/>
                      </a:pPr>
                      <a:r>
                        <a:rPr lang="en-US" sz="1400" dirty="0" smtClean="0">
                          <a:solidFill>
                            <a:schemeClr val="tx1"/>
                          </a:solidFill>
                        </a:rPr>
                        <a:t>Receive annual satisfaction score</a:t>
                      </a:r>
                      <a:r>
                        <a:rPr lang="en-US" sz="1400" baseline="0" dirty="0" smtClean="0">
                          <a:solidFill>
                            <a:schemeClr val="tx1"/>
                          </a:solidFill>
                        </a:rPr>
                        <a:t> of X+</a:t>
                      </a:r>
                      <a:endParaRPr lang="en-US" sz="1400" dirty="0">
                        <a:solidFill>
                          <a:schemeClr val="tx1"/>
                        </a:solidFill>
                      </a:endParaRPr>
                    </a:p>
                  </a:txBody>
                  <a:tcPr marT="45719" marB="45719" anchor="ctr">
                    <a:solidFill>
                      <a:schemeClr val="bg1">
                        <a:lumMod val="85000"/>
                      </a:schemeClr>
                    </a:solidFill>
                  </a:tcPr>
                </a:tc>
              </a:tr>
              <a:tr h="1029311">
                <a:tc>
                  <a:txBody>
                    <a:bodyPr/>
                    <a:lstStyle/>
                    <a:p>
                      <a:pPr algn="l"/>
                      <a:r>
                        <a:rPr lang="en-US" sz="1400" b="1" dirty="0" smtClean="0"/>
                        <a:t>Initiatives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What are the big strategic endeavors</a:t>
                      </a:r>
                      <a:r>
                        <a:rPr lang="en-US" sz="1100" baseline="0" dirty="0" smtClean="0"/>
                        <a:t> we will undertake that have with Port-wide impact?</a:t>
                      </a:r>
                      <a:r>
                        <a:rPr lang="en-US" sz="1100" i="1" baseline="0" dirty="0" smtClean="0"/>
                        <a:t> (Some initiatives may not span the full five-year time frame)</a:t>
                      </a:r>
                    </a:p>
                  </a:txBody>
                  <a:tcPr marT="45719" marB="45719" anchor="ctr">
                    <a:solidFill>
                      <a:schemeClr val="accent1"/>
                    </a:solidFill>
                  </a:tcPr>
                </a:tc>
                <a:tc>
                  <a:txBody>
                    <a:bodyPr/>
                    <a:lstStyle/>
                    <a:p>
                      <a:pPr marL="285750" indent="-285750">
                        <a:buFont typeface="Arial" charset="0"/>
                        <a:buChar char="•"/>
                      </a:pPr>
                      <a:r>
                        <a:rPr lang="en-US" sz="1400" dirty="0" smtClean="0">
                          <a:solidFill>
                            <a:schemeClr val="tx1"/>
                          </a:solidFill>
                        </a:rPr>
                        <a:t>Create a high-functioning and high-value website</a:t>
                      </a:r>
                    </a:p>
                  </a:txBody>
                  <a:tcPr marT="45719" marB="45719" anchor="ctr">
                    <a:solidFill>
                      <a:schemeClr val="bg1">
                        <a:lumMod val="85000"/>
                      </a:schemeClr>
                    </a:solidFill>
                  </a:tcPr>
                </a:tc>
              </a:tr>
            </a:tbl>
          </a:graphicData>
        </a:graphic>
      </p:graphicFrame>
      <p:sp>
        <p:nvSpPr>
          <p:cNvPr id="6" name="Left Bracket 5"/>
          <p:cNvSpPr>
            <a:spLocks/>
          </p:cNvSpPr>
          <p:nvPr/>
        </p:nvSpPr>
        <p:spPr bwMode="auto">
          <a:xfrm>
            <a:off x="627639" y="1284160"/>
            <a:ext cx="163513" cy="2851411"/>
          </a:xfrm>
          <a:prstGeom prst="leftBracket">
            <a:avLst>
              <a:gd name="adj" fmla="val 8411"/>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7" name="Left Bracket 6"/>
          <p:cNvSpPr>
            <a:spLocks/>
          </p:cNvSpPr>
          <p:nvPr/>
        </p:nvSpPr>
        <p:spPr bwMode="auto">
          <a:xfrm>
            <a:off x="638418" y="5574059"/>
            <a:ext cx="161925" cy="810172"/>
          </a:xfrm>
          <a:prstGeom prst="leftBracket">
            <a:avLst>
              <a:gd name="adj" fmla="val 8419"/>
            </a:avLst>
          </a:prstGeom>
          <a:noFill/>
          <a:ln w="25400">
            <a:solidFill>
              <a:srgbClr val="A89A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endParaRPr>
          </a:p>
        </p:txBody>
      </p:sp>
      <p:sp>
        <p:nvSpPr>
          <p:cNvPr id="8" name="TextBox 2"/>
          <p:cNvSpPr txBox="1">
            <a:spLocks noChangeArrowheads="1"/>
          </p:cNvSpPr>
          <p:nvPr/>
        </p:nvSpPr>
        <p:spPr bwMode="auto">
          <a:xfrm rot="16200000">
            <a:off x="-100063" y="2511630"/>
            <a:ext cx="1132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smtClean="0">
                <a:solidFill>
                  <a:schemeClr val="tx1"/>
                </a:solidFill>
              </a:rPr>
              <a:t>Three-Year </a:t>
            </a:r>
            <a:r>
              <a:rPr lang="en-US" altLang="en-US" sz="1000" dirty="0">
                <a:solidFill>
                  <a:schemeClr val="tx1"/>
                </a:solidFill>
              </a:rPr>
              <a:t>Timeframe</a:t>
            </a:r>
          </a:p>
        </p:txBody>
      </p:sp>
      <p:sp>
        <p:nvSpPr>
          <p:cNvPr id="9" name="TextBox 8"/>
          <p:cNvSpPr txBox="1">
            <a:spLocks noChangeArrowheads="1"/>
          </p:cNvSpPr>
          <p:nvPr/>
        </p:nvSpPr>
        <p:spPr bwMode="auto">
          <a:xfrm rot="16200000">
            <a:off x="75956" y="5822301"/>
            <a:ext cx="780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a:solidFill>
                  <a:schemeClr val="tx1"/>
                </a:solidFill>
              </a:rPr>
              <a:t>One-Year Focus</a:t>
            </a:r>
          </a:p>
        </p:txBody>
      </p:sp>
      <p:sp>
        <p:nvSpPr>
          <p:cNvPr id="10" name="Left Arrow 9"/>
          <p:cNvSpPr/>
          <p:nvPr/>
        </p:nvSpPr>
        <p:spPr>
          <a:xfrm>
            <a:off x="10586584" y="1477484"/>
            <a:ext cx="1033918" cy="484187"/>
          </a:xfrm>
          <a:prstGeom prst="leftArrow">
            <a:avLst/>
          </a:prstGeom>
          <a:solidFill>
            <a:srgbClr val="A89A00"/>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t>For Today</a:t>
            </a:r>
          </a:p>
        </p:txBody>
      </p:sp>
      <p:sp>
        <p:nvSpPr>
          <p:cNvPr id="11" name="Left Bracket 10"/>
          <p:cNvSpPr>
            <a:spLocks/>
          </p:cNvSpPr>
          <p:nvPr/>
        </p:nvSpPr>
        <p:spPr bwMode="auto">
          <a:xfrm>
            <a:off x="633805" y="4429832"/>
            <a:ext cx="163514" cy="1005465"/>
          </a:xfrm>
          <a:prstGeom prst="leftBracket">
            <a:avLst>
              <a:gd name="adj" fmla="val 8411"/>
            </a:avLst>
          </a:prstGeom>
          <a:ln>
            <a:headEnd/>
            <a:tailEnd/>
          </a:ln>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en-US"/>
          </a:p>
        </p:txBody>
      </p:sp>
      <p:sp>
        <p:nvSpPr>
          <p:cNvPr id="12" name="TextBox 2"/>
          <p:cNvSpPr txBox="1">
            <a:spLocks noChangeArrowheads="1"/>
          </p:cNvSpPr>
          <p:nvPr/>
        </p:nvSpPr>
        <p:spPr bwMode="auto">
          <a:xfrm rot="16200000">
            <a:off x="-78420" y="4732509"/>
            <a:ext cx="11104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Bef>
                <a:spcPts val="900"/>
              </a:spcBef>
              <a:buFont typeface="Arial" charset="0"/>
              <a:buChar char="•"/>
              <a:defRPr sz="2000">
                <a:solidFill>
                  <a:srgbClr val="404040"/>
                </a:solidFill>
                <a:latin typeface="Arial" charset="0"/>
                <a:ea typeface="ＭＳ Ｐゴシック" pitchFamily="34" charset="-128"/>
                <a:cs typeface="Arial" charset="0"/>
              </a:defRPr>
            </a:lvl1pPr>
            <a:lvl2pPr marL="742950" indent="-285750" eaLnBrk="0" hangingPunct="0">
              <a:lnSpc>
                <a:spcPct val="110000"/>
              </a:lnSpc>
              <a:spcBef>
                <a:spcPts val="900"/>
              </a:spcBef>
              <a:buFont typeface="Arial" charset="0"/>
              <a:buChar char="–"/>
              <a:defRPr sz="1600">
                <a:solidFill>
                  <a:srgbClr val="404040"/>
                </a:solidFill>
                <a:latin typeface="Arial" charset="0"/>
                <a:ea typeface="ＭＳ Ｐゴシック" pitchFamily="34" charset="-128"/>
                <a:cs typeface="Arial" charset="0"/>
              </a:defRPr>
            </a:lvl2pPr>
            <a:lvl3pPr marL="11430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3pPr>
            <a:lvl4pPr marL="16002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4pPr>
            <a:lvl5pPr marL="2057400" indent="-228600" eaLnBrk="0" hangingPunct="0">
              <a:lnSpc>
                <a:spcPct val="110000"/>
              </a:lnSpc>
              <a:spcBef>
                <a:spcPts val="900"/>
              </a:spcBef>
              <a:buFont typeface="Arial" charset="0"/>
              <a:buChar char="»"/>
              <a:defRPr sz="1200">
                <a:solidFill>
                  <a:srgbClr val="404040"/>
                </a:solidFill>
                <a:latin typeface="Arial" charset="0"/>
                <a:ea typeface="ＭＳ Ｐゴシック" pitchFamily="34" charset="-128"/>
                <a:cs typeface="Arial" charset="0"/>
              </a:defRPr>
            </a:lvl5pPr>
            <a:lvl6pPr marL="25146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6pPr>
            <a:lvl7pPr marL="29718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7pPr>
            <a:lvl8pPr marL="34290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8pPr>
            <a:lvl9pPr marL="3886200" indent="-228600" defTabSz="457200" eaLnBrk="0" fontAlgn="base" hangingPunct="0">
              <a:lnSpc>
                <a:spcPct val="110000"/>
              </a:lnSpc>
              <a:spcBef>
                <a:spcPts val="900"/>
              </a:spcBef>
              <a:spcAft>
                <a:spcPct val="0"/>
              </a:spcAft>
              <a:buFont typeface="Arial" charset="0"/>
              <a:buChar char="»"/>
              <a:defRPr sz="1200">
                <a:solidFill>
                  <a:srgbClr val="404040"/>
                </a:solidFill>
                <a:latin typeface="Arial" charset="0"/>
                <a:ea typeface="ＭＳ Ｐゴシック" pitchFamily="34" charset="-128"/>
                <a:cs typeface="Arial" charset="0"/>
              </a:defRPr>
            </a:lvl9pPr>
          </a:lstStyle>
          <a:p>
            <a:pPr algn="ctr" eaLnBrk="1" hangingPunct="1">
              <a:lnSpc>
                <a:spcPct val="100000"/>
              </a:lnSpc>
              <a:spcBef>
                <a:spcPct val="0"/>
              </a:spcBef>
              <a:buFontTx/>
              <a:buNone/>
            </a:pPr>
            <a:r>
              <a:rPr lang="en-US" altLang="en-US" sz="1000" dirty="0">
                <a:solidFill>
                  <a:schemeClr val="tx1"/>
                </a:solidFill>
              </a:rPr>
              <a:t>One- to </a:t>
            </a:r>
            <a:r>
              <a:rPr lang="en-US" altLang="en-US" sz="1000" dirty="0" smtClean="0">
                <a:solidFill>
                  <a:schemeClr val="tx1"/>
                </a:solidFill>
              </a:rPr>
              <a:t>Three -Year </a:t>
            </a:r>
            <a:r>
              <a:rPr lang="en-US" altLang="en-US" sz="1000" dirty="0">
                <a:solidFill>
                  <a:schemeClr val="tx1"/>
                </a:solidFill>
              </a:rPr>
              <a:t>Timeframe</a:t>
            </a:r>
          </a:p>
        </p:txBody>
      </p:sp>
      <p:cxnSp>
        <p:nvCxnSpPr>
          <p:cNvPr id="15" name="Straight Connector 14"/>
          <p:cNvCxnSpPr/>
          <p:nvPr/>
        </p:nvCxnSpPr>
        <p:spPr>
          <a:xfrm>
            <a:off x="304800" y="4272427"/>
            <a:ext cx="11590020" cy="0"/>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sp>
        <p:nvSpPr>
          <p:cNvPr id="16" name="Left Arrow 15"/>
          <p:cNvSpPr/>
          <p:nvPr/>
        </p:nvSpPr>
        <p:spPr>
          <a:xfrm>
            <a:off x="10586556" y="2444150"/>
            <a:ext cx="1033918" cy="484187"/>
          </a:xfrm>
          <a:prstGeom prst="leftArrow">
            <a:avLst/>
          </a:prstGeom>
          <a:solidFill>
            <a:srgbClr val="A89A00"/>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t>For Today</a:t>
            </a:r>
          </a:p>
        </p:txBody>
      </p:sp>
      <p:sp>
        <p:nvSpPr>
          <p:cNvPr id="17" name="Left Arrow 16"/>
          <p:cNvSpPr/>
          <p:nvPr/>
        </p:nvSpPr>
        <p:spPr>
          <a:xfrm>
            <a:off x="10586556" y="3477719"/>
            <a:ext cx="1033918" cy="484187"/>
          </a:xfrm>
          <a:prstGeom prst="leftArrow">
            <a:avLst/>
          </a:prstGeom>
          <a:solidFill>
            <a:schemeClr val="accent1"/>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t>For Today</a:t>
            </a:r>
          </a:p>
        </p:txBody>
      </p:sp>
      <p:sp>
        <p:nvSpPr>
          <p:cNvPr id="19" name="Left Arrow 18"/>
          <p:cNvSpPr/>
          <p:nvPr/>
        </p:nvSpPr>
        <p:spPr>
          <a:xfrm>
            <a:off x="10626436" y="4644913"/>
            <a:ext cx="1033918" cy="484187"/>
          </a:xfrm>
          <a:prstGeom prst="leftArrow">
            <a:avLst/>
          </a:prstGeom>
          <a:solidFill>
            <a:schemeClr val="accent1">
              <a:lumMod val="60000"/>
              <a:lumOff val="40000"/>
            </a:schemeClr>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schemeClr val="tx1"/>
                </a:solidFill>
              </a:rPr>
              <a:t>F</a:t>
            </a:r>
            <a:r>
              <a:rPr lang="en-US" sz="1200" b="1" smtClean="0">
                <a:solidFill>
                  <a:schemeClr val="tx1"/>
                </a:solidFill>
              </a:rPr>
              <a:t>uture</a:t>
            </a:r>
            <a:endParaRPr lang="en-US" sz="1200" b="1" dirty="0">
              <a:solidFill>
                <a:schemeClr val="tx1"/>
              </a:solidFill>
            </a:endParaRPr>
          </a:p>
        </p:txBody>
      </p:sp>
      <p:sp>
        <p:nvSpPr>
          <p:cNvPr id="20" name="Left Arrow 19"/>
          <p:cNvSpPr/>
          <p:nvPr/>
        </p:nvSpPr>
        <p:spPr>
          <a:xfrm>
            <a:off x="10586556" y="5737408"/>
            <a:ext cx="1033918" cy="484187"/>
          </a:xfrm>
          <a:prstGeom prst="leftArrow">
            <a:avLst/>
          </a:prstGeom>
          <a:solidFill>
            <a:schemeClr val="accent1">
              <a:lumMod val="20000"/>
              <a:lumOff val="80000"/>
            </a:schemeClr>
          </a:solidFill>
          <a:ln>
            <a:solidFill>
              <a:srgbClr val="A89A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schemeClr val="tx1"/>
                </a:solidFill>
              </a:rPr>
              <a:t>F</a:t>
            </a:r>
            <a:r>
              <a:rPr lang="en-US" sz="1200" b="1" smtClean="0">
                <a:solidFill>
                  <a:schemeClr val="tx1"/>
                </a:solidFill>
              </a:rPr>
              <a:t>uture</a:t>
            </a:r>
            <a:endParaRPr lang="en-US" sz="1200" b="1" dirty="0">
              <a:solidFill>
                <a:schemeClr val="tx1"/>
              </a:solidFill>
            </a:endParaRPr>
          </a:p>
        </p:txBody>
      </p:sp>
    </p:spTree>
    <p:extLst>
      <p:ext uri="{BB962C8B-B14F-4D97-AF65-F5344CB8AC3E}">
        <p14:creationId xmlns:p14="http://schemas.microsoft.com/office/powerpoint/2010/main" val="12148050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5734843" y="-5446508"/>
            <a:ext cx="722313" cy="12192000"/>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11</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1392513" y="288336"/>
            <a:ext cx="8008661" cy="722315"/>
          </a:xfrm>
          <a:prstGeom prst="rect">
            <a:avLst/>
          </a:prstGeom>
        </p:spPr>
        <p:txBody>
          <a:bodyPr anchor="ctr"/>
          <a:lstStyle/>
          <a:p>
            <a:pPr marL="0" indent="0">
              <a:buNone/>
            </a:pPr>
            <a:r>
              <a:rPr lang="en-US" b="1" dirty="0">
                <a:solidFill>
                  <a:schemeClr val="bg1"/>
                </a:solidFill>
                <a:latin typeface="Arial Narrow" charset="0"/>
                <a:ea typeface="Arial Narrow" charset="0"/>
                <a:cs typeface="Arial Narrow" charset="0"/>
              </a:rPr>
              <a:t>Oregon Library Association</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53671" t="19478" r="24212" b="52389"/>
          <a:stretch/>
        </p:blipFill>
        <p:spPr>
          <a:xfrm>
            <a:off x="437477" y="439841"/>
            <a:ext cx="399940" cy="430503"/>
          </a:xfrm>
          <a:prstGeom prst="rect">
            <a:avLst/>
          </a:prstGeom>
        </p:spPr>
      </p:pic>
      <p:sp>
        <p:nvSpPr>
          <p:cNvPr id="6" name="TextBox 5"/>
          <p:cNvSpPr txBox="1"/>
          <p:nvPr/>
        </p:nvSpPr>
        <p:spPr>
          <a:xfrm rot="16200000">
            <a:off x="-2242917" y="3586781"/>
            <a:ext cx="6151875" cy="1569660"/>
          </a:xfrm>
          <a:prstGeom prst="rect">
            <a:avLst/>
          </a:prstGeom>
          <a:noFill/>
        </p:spPr>
        <p:txBody>
          <a:bodyPr wrap="square" rtlCol="0">
            <a:spAutoFit/>
          </a:bodyPr>
          <a:lstStyle/>
          <a:p>
            <a:pPr algn="r"/>
            <a:r>
              <a:rPr lang="en-US" sz="4800" b="1" dirty="0" smtClean="0">
                <a:solidFill>
                  <a:schemeClr val="accent3"/>
                </a:solidFill>
                <a:latin typeface="Arial Black" charset="0"/>
                <a:ea typeface="Arial Black" charset="0"/>
                <a:cs typeface="Arial Black" charset="0"/>
              </a:rPr>
              <a:t> AREAS  OF FOCUS</a:t>
            </a:r>
            <a:endParaRPr lang="en-US" sz="4800" b="1" dirty="0">
              <a:solidFill>
                <a:schemeClr val="accent3"/>
              </a:solidFill>
              <a:latin typeface="Arial Black" charset="0"/>
              <a:ea typeface="Arial Black" charset="0"/>
              <a:cs typeface="Arial Black" charset="0"/>
            </a:endParaRPr>
          </a:p>
        </p:txBody>
      </p:sp>
      <p:sp>
        <p:nvSpPr>
          <p:cNvPr id="14" name="TextBox 13"/>
          <p:cNvSpPr txBox="1"/>
          <p:nvPr/>
        </p:nvSpPr>
        <p:spPr>
          <a:xfrm>
            <a:off x="7005675" y="495085"/>
            <a:ext cx="5910349" cy="307777"/>
          </a:xfrm>
          <a:prstGeom prst="rect">
            <a:avLst/>
          </a:prstGeom>
          <a:noFill/>
        </p:spPr>
        <p:txBody>
          <a:bodyPr wrap="square" rtlCol="0">
            <a:spAutoFit/>
          </a:bodyPr>
          <a:lstStyle/>
          <a:p>
            <a:r>
              <a:rPr lang="en-US" sz="1400" i="1">
                <a:solidFill>
                  <a:schemeClr val="bg1"/>
                </a:solidFill>
                <a:latin typeface="Helvetica"/>
                <a:cs typeface="Helvetica"/>
              </a:rPr>
              <a:t>What must be accomplished over the planning horizon?</a:t>
            </a:r>
            <a:endParaRPr lang="en-US" sz="1400" i="1" dirty="0">
              <a:solidFill>
                <a:schemeClr val="bg1"/>
              </a:solidFill>
              <a:latin typeface="Helvetica"/>
              <a:cs typeface="Helvetica"/>
            </a:endParaRPr>
          </a:p>
        </p:txBody>
      </p:sp>
      <p:grpSp>
        <p:nvGrpSpPr>
          <p:cNvPr id="12" name="Group 11"/>
          <p:cNvGrpSpPr/>
          <p:nvPr/>
        </p:nvGrpSpPr>
        <p:grpSpPr>
          <a:xfrm>
            <a:off x="362367" y="177382"/>
            <a:ext cx="941308" cy="944220"/>
            <a:chOff x="4639414" y="3479485"/>
            <a:chExt cx="1396233" cy="1400552"/>
          </a:xfrm>
        </p:grpSpPr>
        <p:sp>
          <p:nvSpPr>
            <p:cNvPr id="13" name="Oval 12"/>
            <p:cNvSpPr/>
            <p:nvPr/>
          </p:nvSpPr>
          <p:spPr>
            <a:xfrm>
              <a:off x="463941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9" name="Picture 18"/>
            <p:cNvPicPr>
              <a:picLocks noChangeAspect="1"/>
            </p:cNvPicPr>
            <p:nvPr/>
          </p:nvPicPr>
          <p:blipFill>
            <a:blip r:embed="rId4"/>
            <a:stretch>
              <a:fillRect/>
            </a:stretch>
          </p:blipFill>
          <p:spPr>
            <a:xfrm>
              <a:off x="4882596" y="3687246"/>
              <a:ext cx="980461" cy="983494"/>
            </a:xfrm>
            <a:prstGeom prst="rect">
              <a:avLst/>
            </a:prstGeom>
          </p:spPr>
        </p:pic>
      </p:grpSp>
      <p:grpSp>
        <p:nvGrpSpPr>
          <p:cNvPr id="16" name="Group 15"/>
          <p:cNvGrpSpPr/>
          <p:nvPr/>
        </p:nvGrpSpPr>
        <p:grpSpPr>
          <a:xfrm>
            <a:off x="322850" y="162532"/>
            <a:ext cx="1020339" cy="979550"/>
            <a:chOff x="5616932" y="2385948"/>
            <a:chExt cx="943405" cy="943405"/>
          </a:xfrm>
        </p:grpSpPr>
        <p:sp>
          <p:nvSpPr>
            <p:cNvPr id="17" name="Oval 16"/>
            <p:cNvSpPr/>
            <p:nvPr/>
          </p:nvSpPr>
          <p:spPr>
            <a:xfrm>
              <a:off x="5616932" y="2385948"/>
              <a:ext cx="943405" cy="943405"/>
            </a:xfrm>
            <a:prstGeom prst="ellipse">
              <a:avLst/>
            </a:prstGeom>
            <a:solidFill>
              <a:srgbClr val="978A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8" name="Picture 17"/>
            <p:cNvPicPr>
              <a:picLocks noChangeAspect="1"/>
            </p:cNvPicPr>
            <p:nvPr/>
          </p:nvPicPr>
          <p:blipFill>
            <a:blip r:embed="rId5"/>
            <a:stretch>
              <a:fillRect/>
            </a:stretch>
          </p:blipFill>
          <p:spPr>
            <a:xfrm>
              <a:off x="5679356" y="2454740"/>
              <a:ext cx="810473" cy="810473"/>
            </a:xfrm>
            <a:prstGeom prst="rect">
              <a:avLst/>
            </a:prstGeom>
          </p:spPr>
        </p:pic>
      </p:grpSp>
      <p:grpSp>
        <p:nvGrpSpPr>
          <p:cNvPr id="21" name="Group 20"/>
          <p:cNvGrpSpPr/>
          <p:nvPr/>
        </p:nvGrpSpPr>
        <p:grpSpPr>
          <a:xfrm>
            <a:off x="2004647" y="1136452"/>
            <a:ext cx="9761806" cy="5610407"/>
            <a:chOff x="0" y="0"/>
            <a:chExt cx="9761806" cy="5610407"/>
          </a:xfrm>
        </p:grpSpPr>
        <p:sp>
          <p:nvSpPr>
            <p:cNvPr id="22" name="Rounded Rectangle 21"/>
            <p:cNvSpPr/>
            <p:nvPr/>
          </p:nvSpPr>
          <p:spPr>
            <a:xfrm>
              <a:off x="0" y="0"/>
              <a:ext cx="9761806" cy="5610407"/>
            </a:xfrm>
            <a:prstGeom prst="roundRect">
              <a:avLst>
                <a:gd name="adj" fmla="val 5000"/>
              </a:avLst>
            </a:prstGeom>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rot="16200000">
              <a:off x="-1324086" y="1324086"/>
              <a:ext cx="4600534" cy="1952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b="1" kern="1200" dirty="0" smtClean="0">
                  <a:solidFill>
                    <a:schemeClr val="tx1">
                      <a:lumMod val="50000"/>
                      <a:lumOff val="50000"/>
                    </a:schemeClr>
                  </a:solidFill>
                </a:rPr>
                <a:t>RECOMMENDATION </a:t>
              </a:r>
              <a:endParaRPr lang="en-US" sz="3600" b="1" kern="1200" dirty="0">
                <a:solidFill>
                  <a:schemeClr val="tx1">
                    <a:lumMod val="50000"/>
                    <a:lumOff val="50000"/>
                  </a:schemeClr>
                </a:solidFill>
              </a:endParaRPr>
            </a:p>
          </p:txBody>
        </p:sp>
      </p:grpSp>
      <p:sp>
        <p:nvSpPr>
          <p:cNvPr id="4" name="Rectangle 3"/>
          <p:cNvSpPr/>
          <p:nvPr/>
        </p:nvSpPr>
        <p:spPr>
          <a:xfrm>
            <a:off x="3594101" y="1486570"/>
            <a:ext cx="8013034" cy="5386090"/>
          </a:xfrm>
          <a:prstGeom prst="rect">
            <a:avLst/>
          </a:prstGeom>
        </p:spPr>
        <p:txBody>
          <a:bodyPr wrap="square">
            <a:spAutoFit/>
          </a:bodyPr>
          <a:lstStyle/>
          <a:p>
            <a:pPr marL="514350" indent="-514350">
              <a:buFont typeface="+mj-lt"/>
              <a:buAutoNum type="arabicPeriod"/>
            </a:pPr>
            <a:r>
              <a:rPr lang="en-US" sz="2800" dirty="0">
                <a:cs typeface="Arial"/>
              </a:rPr>
              <a:t>Enhance and expand OLA Professional developmental opportunities and programs</a:t>
            </a:r>
            <a:r>
              <a:rPr lang="en-US" sz="2800" dirty="0" smtClean="0">
                <a:cs typeface="Arial"/>
              </a:rPr>
              <a:t>.</a:t>
            </a:r>
          </a:p>
          <a:p>
            <a:pPr marL="514350" indent="-514350">
              <a:buFont typeface="+mj-lt"/>
              <a:buAutoNum type="arabicPeriod"/>
            </a:pPr>
            <a:endParaRPr lang="en-US" sz="2800" dirty="0" smtClean="0">
              <a:cs typeface="Arial"/>
            </a:endParaRPr>
          </a:p>
          <a:p>
            <a:pPr marL="514350" indent="-514350">
              <a:buFont typeface="+mj-lt"/>
              <a:buAutoNum type="arabicPeriod"/>
            </a:pPr>
            <a:r>
              <a:rPr lang="en-US" sz="2800" dirty="0" smtClean="0">
                <a:cs typeface="Arial"/>
              </a:rPr>
              <a:t>Improve </a:t>
            </a:r>
            <a:r>
              <a:rPr lang="en-US" sz="2800" dirty="0">
                <a:cs typeface="Arial"/>
              </a:rPr>
              <a:t>the means and effectiveness of OLA communication</a:t>
            </a:r>
            <a:r>
              <a:rPr lang="en-US" sz="2800" dirty="0" smtClean="0">
                <a:cs typeface="Arial"/>
              </a:rPr>
              <a:t>.</a:t>
            </a:r>
          </a:p>
          <a:p>
            <a:pPr marL="514350" indent="-514350">
              <a:buFont typeface="+mj-lt"/>
              <a:buAutoNum type="arabicPeriod"/>
            </a:pPr>
            <a:endParaRPr lang="en-US" sz="2800" dirty="0">
              <a:cs typeface="Arial"/>
            </a:endParaRPr>
          </a:p>
          <a:p>
            <a:pPr marL="514350" indent="-514350">
              <a:buFont typeface="+mj-lt"/>
              <a:buAutoNum type="arabicPeriod"/>
            </a:pPr>
            <a:r>
              <a:rPr lang="en-US" sz="2800" dirty="0">
                <a:cs typeface="Arial"/>
              </a:rPr>
              <a:t>Strengthen OLA’s leadership and advocacy role across Oregon. </a:t>
            </a:r>
          </a:p>
          <a:p>
            <a:pPr marL="514350" indent="-514350">
              <a:buFont typeface="+mj-lt"/>
              <a:buAutoNum type="arabicPeriod"/>
            </a:pPr>
            <a:endParaRPr lang="en-US" sz="2800" dirty="0" smtClean="0">
              <a:cs typeface="Arial"/>
            </a:endParaRPr>
          </a:p>
          <a:p>
            <a:pPr marL="514350" indent="-514350">
              <a:buFont typeface="+mj-lt"/>
              <a:buAutoNum type="arabicPeriod"/>
            </a:pPr>
            <a:r>
              <a:rPr lang="en-US" sz="2800" dirty="0">
                <a:cs typeface="Arial"/>
              </a:rPr>
              <a:t>Increase engagement in OLA and enrich the membership experience. </a:t>
            </a:r>
          </a:p>
          <a:p>
            <a:endParaRPr lang="en-US" sz="1600" b="1" dirty="0">
              <a:cs typeface="Arial"/>
            </a:endParaRPr>
          </a:p>
          <a:p>
            <a:r>
              <a:rPr lang="en-US" sz="1600" b="1" dirty="0" smtClean="0">
                <a:cs typeface="Arial"/>
              </a:rPr>
              <a:t> </a:t>
            </a:r>
            <a:endParaRPr lang="en-US" sz="1600" b="1" dirty="0">
              <a:cs typeface="Arial"/>
            </a:endParaRPr>
          </a:p>
        </p:txBody>
      </p:sp>
    </p:spTree>
    <p:extLst>
      <p:ext uri="{BB962C8B-B14F-4D97-AF65-F5344CB8AC3E}">
        <p14:creationId xmlns:p14="http://schemas.microsoft.com/office/powerpoint/2010/main" val="48143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20961" y="438491"/>
            <a:ext cx="11880539" cy="113652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23" name="Rectangle 22"/>
          <p:cNvSpPr/>
          <p:nvPr/>
        </p:nvSpPr>
        <p:spPr>
          <a:xfrm>
            <a:off x="6680117" y="1618591"/>
            <a:ext cx="5321383" cy="52042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4" name="Rectangle 3"/>
          <p:cNvSpPr/>
          <p:nvPr/>
        </p:nvSpPr>
        <p:spPr>
          <a:xfrm>
            <a:off x="433323" y="524020"/>
            <a:ext cx="1249176" cy="99070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a:solidFill>
                  <a:srgbClr val="000000"/>
                </a:solidFill>
                <a:latin typeface="Arial"/>
                <a:cs typeface="Arial"/>
              </a:rPr>
              <a:t>Vision</a:t>
            </a:r>
            <a:br>
              <a:rPr lang="en-US" sz="1000" b="1" dirty="0">
                <a:solidFill>
                  <a:srgbClr val="000000"/>
                </a:solidFill>
                <a:latin typeface="Arial"/>
                <a:cs typeface="Arial"/>
              </a:rPr>
            </a:br>
            <a:r>
              <a:rPr lang="en-US" sz="1000" dirty="0">
                <a:solidFill>
                  <a:srgbClr val="000000"/>
                </a:solidFill>
                <a:latin typeface="Helvetica"/>
                <a:cs typeface="Helvetica"/>
              </a:rPr>
              <a:t>A strong Oregon library network empowered locally and engaged nationally. </a:t>
            </a:r>
          </a:p>
        </p:txBody>
      </p:sp>
      <p:sp>
        <p:nvSpPr>
          <p:cNvPr id="7" name="Rectangle 6"/>
          <p:cNvSpPr/>
          <p:nvPr/>
        </p:nvSpPr>
        <p:spPr>
          <a:xfrm>
            <a:off x="5883215" y="509610"/>
            <a:ext cx="6058926" cy="100511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smtClean="0">
                <a:solidFill>
                  <a:srgbClr val="000000"/>
                </a:solidFill>
                <a:latin typeface="Arial"/>
                <a:cs typeface="Arial"/>
              </a:rPr>
              <a:t>Unique Role</a:t>
            </a:r>
            <a:r>
              <a:rPr lang="en-US" sz="1000" b="1" dirty="0">
                <a:solidFill>
                  <a:srgbClr val="000000"/>
                </a:solidFill>
                <a:latin typeface="Arial"/>
                <a:cs typeface="Arial"/>
              </a:rPr>
              <a:t/>
            </a:r>
            <a:br>
              <a:rPr lang="en-US" sz="1000" b="1" dirty="0">
                <a:solidFill>
                  <a:srgbClr val="000000"/>
                </a:solidFill>
                <a:latin typeface="Arial"/>
                <a:cs typeface="Arial"/>
              </a:rPr>
            </a:br>
            <a:r>
              <a:rPr lang="en-US" sz="1000" i="1" dirty="0">
                <a:solidFill>
                  <a:schemeClr val="tx1"/>
                </a:solidFill>
                <a:latin typeface="Helvetica"/>
                <a:cs typeface="Helvetica"/>
              </a:rPr>
              <a:t>Supporting and Advocating for Oregon libraries and the dedicated teams that staff them, OLA creates the space for:</a:t>
            </a:r>
          </a:p>
          <a:p>
            <a:pPr marL="171450" indent="-171450">
              <a:buFont typeface="Arial" charset="0"/>
              <a:buChar char="•"/>
            </a:pPr>
            <a:r>
              <a:rPr lang="en-US" sz="1000" i="1" dirty="0" smtClean="0">
                <a:solidFill>
                  <a:schemeClr val="tx1"/>
                </a:solidFill>
                <a:latin typeface="Helvetica"/>
                <a:cs typeface="Helvetica"/>
              </a:rPr>
              <a:t>Equal </a:t>
            </a:r>
            <a:r>
              <a:rPr lang="en-US" sz="1000" i="1" dirty="0">
                <a:solidFill>
                  <a:schemeClr val="tx1"/>
                </a:solidFill>
                <a:latin typeface="Helvetica"/>
                <a:cs typeface="Helvetica"/>
              </a:rPr>
              <a:t>access to a wide-range of professional development, education, and collaborative opportunities.  </a:t>
            </a:r>
            <a:endParaRPr lang="en-US" sz="1000" i="1" dirty="0" smtClean="0">
              <a:solidFill>
                <a:schemeClr val="tx1"/>
              </a:solidFill>
              <a:latin typeface="Helvetica"/>
              <a:cs typeface="Helvetica"/>
            </a:endParaRPr>
          </a:p>
          <a:p>
            <a:pPr marL="171450" indent="-171450">
              <a:buFont typeface="Arial" charset="0"/>
              <a:buChar char="•"/>
            </a:pPr>
            <a:r>
              <a:rPr lang="en-US" sz="1000" i="1" dirty="0">
                <a:solidFill>
                  <a:schemeClr val="tx1"/>
                </a:solidFill>
                <a:latin typeface="Helvetica"/>
                <a:cs typeface="Helvetica"/>
              </a:rPr>
              <a:t>A diverse mix of library professionals to work, learn, develop, and thrive together. </a:t>
            </a:r>
          </a:p>
          <a:p>
            <a:pPr marL="171450" indent="-171450">
              <a:buFont typeface="Arial" charset="0"/>
              <a:buChar char="•"/>
            </a:pPr>
            <a:r>
              <a:rPr lang="en-US" sz="1000" i="1" dirty="0" smtClean="0">
                <a:solidFill>
                  <a:schemeClr val="tx1"/>
                </a:solidFill>
                <a:latin typeface="Helvetica"/>
                <a:cs typeface="Helvetica"/>
              </a:rPr>
              <a:t>A library voice at the political, educational, and community levels. </a:t>
            </a:r>
            <a:endParaRPr lang="en-US" sz="1000" i="1" dirty="0">
              <a:solidFill>
                <a:schemeClr val="tx1"/>
              </a:solidFill>
              <a:latin typeface="Helvetica"/>
              <a:cs typeface="Helvetica"/>
            </a:endParaRPr>
          </a:p>
          <a:p>
            <a:endParaRPr lang="en-US" sz="1000" dirty="0">
              <a:solidFill>
                <a:schemeClr val="tx1"/>
              </a:solidFill>
              <a:latin typeface="Arial"/>
              <a:cs typeface="Arial"/>
            </a:endParaRPr>
          </a:p>
        </p:txBody>
      </p:sp>
      <p:sp>
        <p:nvSpPr>
          <p:cNvPr id="8" name="Rectangle 7"/>
          <p:cNvSpPr/>
          <p:nvPr/>
        </p:nvSpPr>
        <p:spPr>
          <a:xfrm>
            <a:off x="3740241" y="524020"/>
            <a:ext cx="2083615" cy="99070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smtClean="0">
                <a:solidFill>
                  <a:schemeClr val="tx1"/>
                </a:solidFill>
                <a:latin typeface="Helvetica"/>
                <a:cs typeface="Helvetica"/>
              </a:rPr>
              <a:t>Reputation</a:t>
            </a:r>
          </a:p>
          <a:p>
            <a:pPr marL="171450" indent="-171450">
              <a:buFont typeface="Arial" charset="0"/>
              <a:buChar char="•"/>
            </a:pPr>
            <a:r>
              <a:rPr lang="en-US" sz="1000" i="1" dirty="0" smtClean="0">
                <a:solidFill>
                  <a:schemeClr val="tx1"/>
                </a:solidFill>
                <a:latin typeface="Helvetica"/>
                <a:cs typeface="Helvetica"/>
              </a:rPr>
              <a:t>Welcoming</a:t>
            </a:r>
          </a:p>
          <a:p>
            <a:pPr marL="171450" indent="-171450">
              <a:buFont typeface="Arial" charset="0"/>
              <a:buChar char="•"/>
            </a:pPr>
            <a:r>
              <a:rPr lang="en-US" sz="1000" i="1" dirty="0" smtClean="0">
                <a:solidFill>
                  <a:schemeClr val="tx1"/>
                </a:solidFill>
                <a:latin typeface="Helvetica"/>
                <a:cs typeface="Helvetica"/>
              </a:rPr>
              <a:t>Adaptive</a:t>
            </a:r>
          </a:p>
          <a:p>
            <a:pPr marL="171450" indent="-171450">
              <a:buFont typeface="Arial" charset="0"/>
              <a:buChar char="•"/>
            </a:pPr>
            <a:r>
              <a:rPr lang="en-US" sz="1000" i="1" dirty="0" smtClean="0">
                <a:solidFill>
                  <a:schemeClr val="tx1"/>
                </a:solidFill>
                <a:latin typeface="Helvetica"/>
                <a:cs typeface="Helvetica"/>
              </a:rPr>
              <a:t>Respected</a:t>
            </a:r>
          </a:p>
          <a:p>
            <a:pPr marL="171450" indent="-171450">
              <a:buFont typeface="Arial" charset="0"/>
              <a:buChar char="•"/>
            </a:pPr>
            <a:r>
              <a:rPr lang="en-US" sz="1000" i="1" dirty="0" smtClean="0">
                <a:solidFill>
                  <a:schemeClr val="tx1"/>
                </a:solidFill>
                <a:latin typeface="Helvetica"/>
                <a:cs typeface="Helvetica"/>
              </a:rPr>
              <a:t>Energizing</a:t>
            </a:r>
          </a:p>
          <a:p>
            <a:pPr marL="171450" indent="-171450">
              <a:buFont typeface="Arial" charset="0"/>
              <a:buChar char="•"/>
            </a:pPr>
            <a:r>
              <a:rPr lang="en-US" sz="1000" i="1" dirty="0" smtClean="0">
                <a:solidFill>
                  <a:schemeClr val="tx1"/>
                </a:solidFill>
                <a:latin typeface="Helvetica"/>
                <a:cs typeface="Helvetica"/>
              </a:rPr>
              <a:t>Effective </a:t>
            </a:r>
          </a:p>
          <a:p>
            <a:endParaRPr lang="en-US" sz="800" dirty="0">
              <a:solidFill>
                <a:schemeClr val="tx1"/>
              </a:solidFill>
              <a:latin typeface="Arial"/>
              <a:cs typeface="Arial"/>
            </a:endParaRPr>
          </a:p>
        </p:txBody>
      </p:sp>
      <p:sp>
        <p:nvSpPr>
          <p:cNvPr id="9" name="Rectangle 8"/>
          <p:cNvSpPr/>
          <p:nvPr/>
        </p:nvSpPr>
        <p:spPr>
          <a:xfrm>
            <a:off x="1724070" y="516143"/>
            <a:ext cx="1940174" cy="990701"/>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a:solidFill>
                  <a:srgbClr val="000000"/>
                </a:solidFill>
                <a:latin typeface="Arial"/>
                <a:cs typeface="Arial"/>
              </a:rPr>
              <a:t>Mission</a:t>
            </a:r>
            <a:br>
              <a:rPr lang="en-US" sz="1000" b="1" dirty="0">
                <a:solidFill>
                  <a:srgbClr val="000000"/>
                </a:solidFill>
                <a:latin typeface="Arial"/>
                <a:cs typeface="Arial"/>
              </a:rPr>
            </a:br>
            <a:r>
              <a:rPr lang="en-US" sz="1000" dirty="0">
                <a:solidFill>
                  <a:srgbClr val="000000"/>
                </a:solidFill>
                <a:latin typeface="Helvetica"/>
                <a:cs typeface="Helvetica"/>
              </a:rPr>
              <a:t>OLA provides advocacy, education, leadership and collaboration to continually strengthen Oregon's libraries and the communities we serve.</a:t>
            </a:r>
          </a:p>
        </p:txBody>
      </p:sp>
      <p:sp>
        <p:nvSpPr>
          <p:cNvPr id="28" name="Rectangle 27"/>
          <p:cNvSpPr/>
          <p:nvPr/>
        </p:nvSpPr>
        <p:spPr>
          <a:xfrm>
            <a:off x="6750444" y="1985312"/>
            <a:ext cx="4955224" cy="113673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smtClean="0">
                <a:solidFill>
                  <a:schemeClr val="tx1"/>
                </a:solidFill>
                <a:latin typeface="Arial"/>
                <a:cs typeface="Arial"/>
              </a:rPr>
              <a:t>Assess and design a compelling annual professional development program offering.</a:t>
            </a:r>
          </a:p>
          <a:p>
            <a:pPr marL="171430" indent="-171430">
              <a:spcAft>
                <a:spcPts val="200"/>
              </a:spcAft>
              <a:buFont typeface="Arial"/>
              <a:buChar char="•"/>
            </a:pPr>
            <a:r>
              <a:rPr lang="en-US" sz="1000" dirty="0" smtClean="0">
                <a:solidFill>
                  <a:schemeClr val="tx1"/>
                </a:solidFill>
                <a:latin typeface="Arial"/>
                <a:cs typeface="Arial"/>
              </a:rPr>
              <a:t>Establish qualitative feedback (Multiple focus groups/year) for greater insight.</a:t>
            </a:r>
          </a:p>
          <a:p>
            <a:pPr marL="171430" indent="-171430">
              <a:spcAft>
                <a:spcPts val="200"/>
              </a:spcAft>
              <a:buFont typeface="Arial"/>
              <a:buChar char="•"/>
            </a:pPr>
            <a:r>
              <a:rPr lang="en-US" sz="1000" dirty="0" smtClean="0">
                <a:solidFill>
                  <a:schemeClr val="tx1"/>
                </a:solidFill>
                <a:latin typeface="Arial"/>
                <a:cs typeface="Arial"/>
              </a:rPr>
              <a:t>Improve/explore alternative professional development delivery mechanisms. </a:t>
            </a:r>
          </a:p>
        </p:txBody>
      </p:sp>
      <p:sp>
        <p:nvSpPr>
          <p:cNvPr id="29" name="Rectangle 28"/>
          <p:cNvSpPr/>
          <p:nvPr/>
        </p:nvSpPr>
        <p:spPr>
          <a:xfrm>
            <a:off x="6754092" y="3194826"/>
            <a:ext cx="4955226" cy="1161815"/>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a:solidFill>
                  <a:schemeClr val="tx1"/>
                </a:solidFill>
                <a:latin typeface="Arial"/>
                <a:cs typeface="Arial"/>
              </a:rPr>
              <a:t>Evaluate and elevate the OLA website’s form, function and user experience.  </a:t>
            </a:r>
          </a:p>
          <a:p>
            <a:pPr marL="171430" indent="-171430">
              <a:spcAft>
                <a:spcPts val="200"/>
              </a:spcAft>
              <a:buFont typeface="Arial"/>
              <a:buChar char="•"/>
            </a:pPr>
            <a:r>
              <a:rPr lang="en-US" sz="1000" dirty="0">
                <a:solidFill>
                  <a:schemeClr val="tx1"/>
                </a:solidFill>
                <a:latin typeface="Arial"/>
                <a:cs typeface="Arial"/>
              </a:rPr>
              <a:t>Improve active marketing and promotion of </a:t>
            </a:r>
            <a:r>
              <a:rPr lang="en-US" sz="1000" dirty="0" err="1">
                <a:solidFill>
                  <a:schemeClr val="tx1"/>
                </a:solidFill>
                <a:latin typeface="Arial"/>
                <a:cs typeface="Arial"/>
              </a:rPr>
              <a:t>OLA’s</a:t>
            </a:r>
            <a:r>
              <a:rPr lang="en-US" sz="1000" dirty="0">
                <a:solidFill>
                  <a:schemeClr val="tx1"/>
                </a:solidFill>
                <a:latin typeface="Arial"/>
                <a:cs typeface="Arial"/>
              </a:rPr>
              <a:t> brand and benefits.</a:t>
            </a:r>
          </a:p>
          <a:p>
            <a:pPr marL="171430" indent="-171430">
              <a:spcAft>
                <a:spcPts val="200"/>
              </a:spcAft>
              <a:buFont typeface="Arial"/>
              <a:buChar char="•"/>
            </a:pPr>
            <a:r>
              <a:rPr lang="en-US" sz="1000" dirty="0">
                <a:solidFill>
                  <a:schemeClr val="tx1"/>
                </a:solidFill>
                <a:latin typeface="Arial"/>
                <a:cs typeface="Arial"/>
              </a:rPr>
              <a:t>Ensure higher levels of communication performance with dedicated resources. </a:t>
            </a:r>
          </a:p>
          <a:p>
            <a:pPr marL="171430" indent="-171430">
              <a:spcAft>
                <a:spcPts val="200"/>
              </a:spcAft>
              <a:buFont typeface="Arial"/>
              <a:buChar char="•"/>
            </a:pPr>
            <a:r>
              <a:rPr lang="en-US" sz="1000" dirty="0">
                <a:solidFill>
                  <a:schemeClr val="tx1"/>
                </a:solidFill>
                <a:latin typeface="Arial"/>
                <a:cs typeface="Arial"/>
              </a:rPr>
              <a:t>Improve OLA’S institutional knowledge, documentation, and management system(s) (including alignment of work group roles and responsibilities for information capture and management).</a:t>
            </a:r>
          </a:p>
        </p:txBody>
      </p:sp>
      <p:sp>
        <p:nvSpPr>
          <p:cNvPr id="31" name="TextBox 30"/>
          <p:cNvSpPr txBox="1"/>
          <p:nvPr/>
        </p:nvSpPr>
        <p:spPr>
          <a:xfrm rot="16200000">
            <a:off x="-278899" y="816296"/>
            <a:ext cx="1136525" cy="380913"/>
          </a:xfrm>
          <a:prstGeom prst="rect">
            <a:avLst/>
          </a:prstGeom>
          <a:noFill/>
        </p:spPr>
        <p:txBody>
          <a:bodyPr wrap="square" lIns="91429" tIns="45714" rIns="91429" bIns="45714" rtlCol="0">
            <a:spAutoFit/>
          </a:bodyPr>
          <a:lstStyle/>
          <a:p>
            <a:pPr algn="ctr"/>
            <a:r>
              <a:rPr lang="en-US" b="1" cap="small" dirty="0">
                <a:solidFill>
                  <a:schemeClr val="bg1"/>
                </a:solidFill>
                <a:latin typeface="Arial"/>
                <a:cs typeface="Arial"/>
              </a:rPr>
              <a:t>Clarity</a:t>
            </a:r>
          </a:p>
        </p:txBody>
      </p:sp>
      <p:sp>
        <p:nvSpPr>
          <p:cNvPr id="36" name="Rectangle 35"/>
          <p:cNvSpPr/>
          <p:nvPr/>
        </p:nvSpPr>
        <p:spPr>
          <a:xfrm>
            <a:off x="6754092" y="4393325"/>
            <a:ext cx="4955226" cy="113905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a:solidFill>
                  <a:schemeClr val="tx1"/>
                </a:solidFill>
                <a:latin typeface="Arial"/>
                <a:cs typeface="Arial"/>
              </a:rPr>
              <a:t>Develop revolving corp. of OLA champions focused on library advocacy (marketing and promotion). Note: Initial start with Exec. Comm.</a:t>
            </a:r>
          </a:p>
          <a:p>
            <a:pPr marL="171430" indent="-171430">
              <a:spcAft>
                <a:spcPts val="200"/>
              </a:spcAft>
              <a:buFont typeface="Arial"/>
              <a:buChar char="•"/>
            </a:pPr>
            <a:r>
              <a:rPr lang="en-US" sz="1000" dirty="0">
                <a:solidFill>
                  <a:schemeClr val="tx1"/>
                </a:solidFill>
                <a:latin typeface="Arial"/>
                <a:cs typeface="Arial"/>
              </a:rPr>
              <a:t>Continue to develop and deliver critical legislative advocacy work annually.</a:t>
            </a:r>
          </a:p>
          <a:p>
            <a:pPr marL="171430" indent="-171430">
              <a:spcAft>
                <a:spcPts val="200"/>
              </a:spcAft>
              <a:buFont typeface="Arial"/>
              <a:buChar char="•"/>
            </a:pPr>
            <a:r>
              <a:rPr lang="en-US" sz="1000" dirty="0">
                <a:solidFill>
                  <a:schemeClr val="tx1"/>
                </a:solidFill>
                <a:latin typeface="Arial"/>
                <a:cs typeface="Arial"/>
              </a:rPr>
              <a:t>Migrate OLA from peripheral to integral to the Oregon's education system.</a:t>
            </a:r>
          </a:p>
        </p:txBody>
      </p:sp>
      <p:sp>
        <p:nvSpPr>
          <p:cNvPr id="37" name="Rectangle 36"/>
          <p:cNvSpPr/>
          <p:nvPr/>
        </p:nvSpPr>
        <p:spPr>
          <a:xfrm>
            <a:off x="6754092" y="5580995"/>
            <a:ext cx="4955226" cy="1125812"/>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900" dirty="0">
                <a:solidFill>
                  <a:schemeClr val="tx1"/>
                </a:solidFill>
                <a:latin typeface="Arial"/>
                <a:cs typeface="Arial"/>
              </a:rPr>
              <a:t>Build broader OLA access opportunities for library support staff.</a:t>
            </a:r>
          </a:p>
          <a:p>
            <a:pPr marL="171430" indent="-171430">
              <a:spcAft>
                <a:spcPts val="200"/>
              </a:spcAft>
              <a:buFont typeface="Arial"/>
              <a:buChar char="•"/>
            </a:pPr>
            <a:r>
              <a:rPr lang="en-US" sz="900" dirty="0">
                <a:solidFill>
                  <a:schemeClr val="tx1"/>
                </a:solidFill>
                <a:latin typeface="Arial"/>
                <a:cs typeface="Arial"/>
              </a:rPr>
              <a:t>Develop and implement a targeted outreach program.</a:t>
            </a:r>
          </a:p>
          <a:p>
            <a:pPr marL="171430" indent="-171430">
              <a:spcAft>
                <a:spcPts val="200"/>
              </a:spcAft>
              <a:buFont typeface="Arial"/>
              <a:buChar char="•"/>
            </a:pPr>
            <a:r>
              <a:rPr lang="en-US" sz="900" dirty="0">
                <a:solidFill>
                  <a:schemeClr val="tx1"/>
                </a:solidFill>
                <a:latin typeface="Arial"/>
                <a:cs typeface="Arial"/>
              </a:rPr>
              <a:t>Establish an Eastern/Regional advocacy position and support. </a:t>
            </a:r>
          </a:p>
          <a:p>
            <a:pPr marL="171430" indent="-171430">
              <a:spcAft>
                <a:spcPts val="200"/>
              </a:spcAft>
              <a:buFont typeface="Arial"/>
              <a:buChar char="•"/>
            </a:pPr>
            <a:r>
              <a:rPr lang="en-US" sz="900" dirty="0">
                <a:solidFill>
                  <a:schemeClr val="tx1"/>
                </a:solidFill>
                <a:cs typeface="Arial"/>
              </a:rPr>
              <a:t>Build a “quick strike” project capability for OLA members to provide easy and simple ways to participate</a:t>
            </a:r>
            <a:r>
              <a:rPr lang="en-US" sz="900" dirty="0" smtClean="0">
                <a:solidFill>
                  <a:schemeClr val="tx1"/>
                </a:solidFill>
                <a:cs typeface="Arial"/>
              </a:rPr>
              <a:t>.</a:t>
            </a:r>
          </a:p>
          <a:p>
            <a:pPr marL="171430" indent="-171430">
              <a:spcAft>
                <a:spcPts val="200"/>
              </a:spcAft>
              <a:buFont typeface="Arial"/>
              <a:buChar char="•"/>
            </a:pPr>
            <a:r>
              <a:rPr lang="en-US" sz="900" dirty="0" smtClean="0">
                <a:solidFill>
                  <a:schemeClr val="tx1"/>
                </a:solidFill>
                <a:cs typeface="Arial"/>
              </a:rPr>
              <a:t>Reimagine </a:t>
            </a:r>
            <a:r>
              <a:rPr lang="en-US" sz="900" dirty="0">
                <a:solidFill>
                  <a:schemeClr val="tx1"/>
                </a:solidFill>
                <a:cs typeface="Arial"/>
              </a:rPr>
              <a:t>the HOTLINE and the tools we use to deliver </a:t>
            </a:r>
            <a:r>
              <a:rPr lang="en-US" sz="900" dirty="0" smtClean="0">
                <a:solidFill>
                  <a:schemeClr val="tx1"/>
                </a:solidFill>
                <a:cs typeface="Arial"/>
              </a:rPr>
              <a:t>information. </a:t>
            </a:r>
          </a:p>
          <a:p>
            <a:pPr marL="171430" indent="-171430">
              <a:spcAft>
                <a:spcPts val="200"/>
              </a:spcAft>
              <a:buFont typeface="Arial"/>
              <a:buChar char="•"/>
            </a:pPr>
            <a:r>
              <a:rPr lang="en-US" sz="900" dirty="0" smtClean="0">
                <a:solidFill>
                  <a:schemeClr val="tx1"/>
                </a:solidFill>
                <a:cs typeface="Arial"/>
              </a:rPr>
              <a:t>Build </a:t>
            </a:r>
            <a:r>
              <a:rPr lang="en-US" sz="900" dirty="0">
                <a:solidFill>
                  <a:schemeClr val="tx1"/>
                </a:solidFill>
                <a:cs typeface="Arial"/>
              </a:rPr>
              <a:t>and improve inter-regional network relationships. </a:t>
            </a:r>
            <a:endParaRPr lang="en-US" sz="900" dirty="0">
              <a:solidFill>
                <a:schemeClr val="tx1"/>
              </a:solidFill>
              <a:latin typeface="Arial"/>
              <a:cs typeface="Arial"/>
            </a:endParaRPr>
          </a:p>
        </p:txBody>
      </p:sp>
      <p:sp>
        <p:nvSpPr>
          <p:cNvPr id="5" name="TextBox 4"/>
          <p:cNvSpPr txBox="1"/>
          <p:nvPr/>
        </p:nvSpPr>
        <p:spPr>
          <a:xfrm>
            <a:off x="120961" y="19995"/>
            <a:ext cx="8105771" cy="400097"/>
          </a:xfrm>
          <a:prstGeom prst="rect">
            <a:avLst/>
          </a:prstGeom>
          <a:noFill/>
        </p:spPr>
        <p:txBody>
          <a:bodyPr wrap="square" lIns="91429" tIns="45714" rIns="91429" bIns="45714" rtlCol="0">
            <a:spAutoFit/>
          </a:bodyPr>
          <a:lstStyle/>
          <a:p>
            <a:r>
              <a:rPr lang="en-US" sz="2000" b="1" dirty="0" smtClean="0">
                <a:solidFill>
                  <a:schemeClr val="tx1">
                    <a:lumMod val="65000"/>
                    <a:lumOff val="35000"/>
                  </a:schemeClr>
                </a:solidFill>
                <a:latin typeface="Arial"/>
                <a:cs typeface="Arial"/>
              </a:rPr>
              <a:t>Oregon Library Association: </a:t>
            </a:r>
            <a:r>
              <a:rPr lang="en-US" sz="2000" b="1" dirty="0">
                <a:solidFill>
                  <a:schemeClr val="tx1">
                    <a:lumMod val="65000"/>
                    <a:lumOff val="35000"/>
                  </a:schemeClr>
                </a:solidFill>
                <a:latin typeface="Arial"/>
                <a:cs typeface="Arial"/>
              </a:rPr>
              <a:t>Strategic Direction </a:t>
            </a:r>
            <a:r>
              <a:rPr lang="en-US" sz="2000" b="1" dirty="0" smtClean="0">
                <a:solidFill>
                  <a:schemeClr val="tx1">
                    <a:lumMod val="65000"/>
                    <a:lumOff val="35000"/>
                  </a:schemeClr>
                </a:solidFill>
                <a:latin typeface="Arial"/>
                <a:cs typeface="Arial"/>
              </a:rPr>
              <a:t>2017-2019</a:t>
            </a:r>
            <a:endParaRPr lang="en-US" sz="2000" b="1" dirty="0">
              <a:solidFill>
                <a:schemeClr val="tx1">
                  <a:lumMod val="65000"/>
                  <a:lumOff val="35000"/>
                </a:schemeClr>
              </a:solidFill>
              <a:latin typeface="Arial"/>
              <a:cs typeface="Arial"/>
            </a:endParaRPr>
          </a:p>
        </p:txBody>
      </p:sp>
      <p:sp>
        <p:nvSpPr>
          <p:cNvPr id="68" name="Rectangle 67"/>
          <p:cNvSpPr/>
          <p:nvPr/>
        </p:nvSpPr>
        <p:spPr>
          <a:xfrm>
            <a:off x="6690419" y="1729004"/>
            <a:ext cx="1099089" cy="276987"/>
          </a:xfrm>
          <a:prstGeom prst="rect">
            <a:avLst/>
          </a:prstGeom>
        </p:spPr>
        <p:txBody>
          <a:bodyPr wrap="square" lIns="91429" tIns="45714" rIns="91429" bIns="45714">
            <a:spAutoFit/>
          </a:bodyPr>
          <a:lstStyle/>
          <a:p>
            <a:r>
              <a:rPr lang="en-US" sz="1200" b="1" dirty="0">
                <a:solidFill>
                  <a:srgbClr val="FFFFFF"/>
                </a:solidFill>
                <a:latin typeface="Arial"/>
                <a:cs typeface="Arial"/>
              </a:rPr>
              <a:t>Initiatives</a:t>
            </a:r>
            <a:endParaRPr lang="en-US" sz="1200" dirty="0">
              <a:solidFill>
                <a:srgbClr val="FFFFFF"/>
              </a:solidFill>
            </a:endParaRPr>
          </a:p>
        </p:txBody>
      </p:sp>
      <p:grpSp>
        <p:nvGrpSpPr>
          <p:cNvPr id="18" name="Group 17"/>
          <p:cNvGrpSpPr/>
          <p:nvPr/>
        </p:nvGrpSpPr>
        <p:grpSpPr>
          <a:xfrm>
            <a:off x="1429411" y="567640"/>
            <a:ext cx="209584" cy="209584"/>
            <a:chOff x="9564340" y="3207489"/>
            <a:chExt cx="264822" cy="264822"/>
          </a:xfrm>
        </p:grpSpPr>
        <p:sp>
          <p:nvSpPr>
            <p:cNvPr id="69" name="Oval 68"/>
            <p:cNvSpPr/>
            <p:nvPr/>
          </p:nvSpPr>
          <p:spPr>
            <a:xfrm>
              <a:off x="9564340"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3"/>
            <a:stretch>
              <a:fillRect/>
            </a:stretch>
          </p:blipFill>
          <p:spPr>
            <a:xfrm>
              <a:off x="9602145" y="3248544"/>
              <a:ext cx="185962" cy="185962"/>
            </a:xfrm>
            <a:prstGeom prst="rect">
              <a:avLst/>
            </a:prstGeom>
          </p:spPr>
        </p:pic>
      </p:grpSp>
      <p:grpSp>
        <p:nvGrpSpPr>
          <p:cNvPr id="12" name="Group 11"/>
          <p:cNvGrpSpPr/>
          <p:nvPr/>
        </p:nvGrpSpPr>
        <p:grpSpPr>
          <a:xfrm>
            <a:off x="3418385" y="558108"/>
            <a:ext cx="209584" cy="209584"/>
            <a:chOff x="10528643" y="3207489"/>
            <a:chExt cx="264823" cy="264822"/>
          </a:xfrm>
        </p:grpSpPr>
        <p:sp>
          <p:nvSpPr>
            <p:cNvPr id="73" name="Oval 72"/>
            <p:cNvSpPr/>
            <p:nvPr/>
          </p:nvSpPr>
          <p:spPr>
            <a:xfrm>
              <a:off x="10528644"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stretch>
              <a:fillRect/>
            </a:stretch>
          </p:blipFill>
          <p:spPr>
            <a:xfrm>
              <a:off x="10528643" y="3207489"/>
              <a:ext cx="264822" cy="264822"/>
            </a:xfrm>
            <a:prstGeom prst="rect">
              <a:avLst/>
            </a:prstGeom>
          </p:spPr>
        </p:pic>
      </p:grpSp>
      <p:grpSp>
        <p:nvGrpSpPr>
          <p:cNvPr id="22" name="Group 21"/>
          <p:cNvGrpSpPr/>
          <p:nvPr/>
        </p:nvGrpSpPr>
        <p:grpSpPr>
          <a:xfrm>
            <a:off x="11709322" y="560322"/>
            <a:ext cx="209584" cy="209584"/>
            <a:chOff x="6451323" y="1618587"/>
            <a:chExt cx="264822" cy="264822"/>
          </a:xfrm>
        </p:grpSpPr>
        <p:sp>
          <p:nvSpPr>
            <p:cNvPr id="70" name="Oval 69"/>
            <p:cNvSpPr/>
            <p:nvPr/>
          </p:nvSpPr>
          <p:spPr>
            <a:xfrm>
              <a:off x="6451323" y="1618587"/>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rotWithShape="1">
            <a:blip r:embed="rId5"/>
            <a:srcRect l="37231" r="20339" b="37335"/>
            <a:stretch/>
          </p:blipFill>
          <p:spPr>
            <a:xfrm>
              <a:off x="6509016" y="1646492"/>
              <a:ext cx="154038" cy="227506"/>
            </a:xfrm>
            <a:prstGeom prst="rect">
              <a:avLst/>
            </a:prstGeom>
          </p:spPr>
        </p:pic>
      </p:grpSp>
      <p:sp>
        <p:nvSpPr>
          <p:cNvPr id="71" name="Oval 70"/>
          <p:cNvSpPr/>
          <p:nvPr/>
        </p:nvSpPr>
        <p:spPr>
          <a:xfrm>
            <a:off x="11448463" y="1740776"/>
            <a:ext cx="203706" cy="203706"/>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80" name="Picture 79"/>
          <p:cNvPicPr>
            <a:picLocks noChangeAspect="1"/>
          </p:cNvPicPr>
          <p:nvPr/>
        </p:nvPicPr>
        <p:blipFill>
          <a:blip r:embed="rId6"/>
          <a:stretch>
            <a:fillRect/>
          </a:stretch>
        </p:blipFill>
        <p:spPr>
          <a:xfrm flipH="1">
            <a:off x="11447664" y="1739980"/>
            <a:ext cx="204504" cy="204504"/>
          </a:xfrm>
          <a:prstGeom prst="rect">
            <a:avLst/>
          </a:prstGeom>
        </p:spPr>
      </p:pic>
      <p:grpSp>
        <p:nvGrpSpPr>
          <p:cNvPr id="16" name="Group 15"/>
          <p:cNvGrpSpPr/>
          <p:nvPr/>
        </p:nvGrpSpPr>
        <p:grpSpPr>
          <a:xfrm>
            <a:off x="5624423" y="560322"/>
            <a:ext cx="180934" cy="209584"/>
            <a:chOff x="12457252" y="3207489"/>
            <a:chExt cx="264822" cy="264822"/>
          </a:xfrm>
        </p:grpSpPr>
        <p:sp>
          <p:nvSpPr>
            <p:cNvPr id="83" name="Oval 82"/>
            <p:cNvSpPr/>
            <p:nvPr/>
          </p:nvSpPr>
          <p:spPr>
            <a:xfrm>
              <a:off x="12457252"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4" name="Picture 83"/>
            <p:cNvPicPr>
              <a:picLocks noChangeAspect="1"/>
            </p:cNvPicPr>
            <p:nvPr/>
          </p:nvPicPr>
          <p:blipFill>
            <a:blip r:embed="rId7"/>
            <a:stretch>
              <a:fillRect/>
            </a:stretch>
          </p:blipFill>
          <p:spPr>
            <a:xfrm>
              <a:off x="12503821" y="3254451"/>
              <a:ext cx="185962" cy="185962"/>
            </a:xfrm>
            <a:prstGeom prst="rect">
              <a:avLst/>
            </a:prstGeom>
          </p:spPr>
        </p:pic>
      </p:grpSp>
      <p:sp>
        <p:nvSpPr>
          <p:cNvPr id="11" name="TextBox 10"/>
          <p:cNvSpPr txBox="1"/>
          <p:nvPr/>
        </p:nvSpPr>
        <p:spPr>
          <a:xfrm>
            <a:off x="1215538" y="1369630"/>
            <a:ext cx="184731" cy="369332"/>
          </a:xfrm>
          <a:prstGeom prst="rect">
            <a:avLst/>
          </a:prstGeom>
          <a:noFill/>
        </p:spPr>
        <p:txBody>
          <a:bodyPr wrap="none" rtlCol="0">
            <a:spAutoFit/>
          </a:bodyPr>
          <a:lstStyle/>
          <a:p>
            <a:endParaRPr lang="en-US"/>
          </a:p>
        </p:txBody>
      </p:sp>
      <p:sp>
        <p:nvSpPr>
          <p:cNvPr id="62" name="TextBox 61"/>
          <p:cNvSpPr txBox="1"/>
          <p:nvPr/>
        </p:nvSpPr>
        <p:spPr>
          <a:xfrm rot="16200000">
            <a:off x="11255970" y="4111097"/>
            <a:ext cx="1136525" cy="380913"/>
          </a:xfrm>
          <a:prstGeom prst="rect">
            <a:avLst/>
          </a:prstGeom>
          <a:noFill/>
        </p:spPr>
        <p:txBody>
          <a:bodyPr wrap="square" lIns="91429" tIns="45714" rIns="91429" bIns="45714" rtlCol="0">
            <a:spAutoFit/>
          </a:bodyPr>
          <a:lstStyle/>
          <a:p>
            <a:pPr algn="ctr"/>
            <a:r>
              <a:rPr lang="en-US" b="1" cap="small" dirty="0" smtClean="0">
                <a:solidFill>
                  <a:schemeClr val="bg1"/>
                </a:solidFill>
                <a:latin typeface="Arial"/>
                <a:cs typeface="Arial"/>
              </a:rPr>
              <a:t>Action</a:t>
            </a:r>
            <a:endParaRPr lang="en-US" b="1" cap="small" dirty="0">
              <a:solidFill>
                <a:schemeClr val="bg1"/>
              </a:solidFill>
              <a:latin typeface="Arial"/>
              <a:cs typeface="Arial"/>
            </a:endParaRPr>
          </a:p>
        </p:txBody>
      </p:sp>
      <p:sp>
        <p:nvSpPr>
          <p:cNvPr id="64" name="Rectangle 63"/>
          <p:cNvSpPr/>
          <p:nvPr/>
        </p:nvSpPr>
        <p:spPr>
          <a:xfrm>
            <a:off x="120961" y="1618592"/>
            <a:ext cx="6477266" cy="5204241"/>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65" name="Rectangle 64"/>
          <p:cNvSpPr/>
          <p:nvPr/>
        </p:nvSpPr>
        <p:spPr>
          <a:xfrm>
            <a:off x="445883" y="1985312"/>
            <a:ext cx="1871057" cy="113673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Enhance and expand OLA Professional developmental opportunities and programs. </a:t>
            </a:r>
            <a:endParaRPr lang="en-US" sz="1000" b="1" dirty="0">
              <a:solidFill>
                <a:schemeClr val="tx1"/>
              </a:solidFill>
              <a:latin typeface="Arial"/>
              <a:cs typeface="Arial"/>
            </a:endParaRPr>
          </a:p>
        </p:txBody>
      </p:sp>
      <p:sp>
        <p:nvSpPr>
          <p:cNvPr id="66" name="Rectangle 65"/>
          <p:cNvSpPr/>
          <p:nvPr/>
        </p:nvSpPr>
        <p:spPr>
          <a:xfrm>
            <a:off x="2381731" y="1997215"/>
            <a:ext cx="4120677" cy="1118016"/>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Increase OLA Conference attendance number W-F (Target TBD)</a:t>
            </a:r>
          </a:p>
          <a:p>
            <a:pPr marL="171430" indent="-171430">
              <a:buFont typeface="Arial"/>
              <a:buChar char="•"/>
            </a:pPr>
            <a:r>
              <a:rPr lang="en-US" sz="1000" dirty="0" smtClean="0">
                <a:solidFill>
                  <a:schemeClr val="tx1"/>
                </a:solidFill>
                <a:cs typeface="Arial"/>
              </a:rPr>
              <a:t>Increase </a:t>
            </a:r>
            <a:r>
              <a:rPr lang="en-US" sz="1000" dirty="0">
                <a:solidFill>
                  <a:schemeClr val="tx1"/>
                </a:solidFill>
                <a:cs typeface="Arial"/>
              </a:rPr>
              <a:t>OLA Conference </a:t>
            </a:r>
            <a:r>
              <a:rPr lang="en-US" sz="1000" dirty="0" smtClean="0">
                <a:solidFill>
                  <a:schemeClr val="tx1"/>
                </a:solidFill>
                <a:cs typeface="Arial"/>
              </a:rPr>
              <a:t>attendance </a:t>
            </a:r>
            <a:r>
              <a:rPr lang="en-US" sz="1000" dirty="0">
                <a:solidFill>
                  <a:schemeClr val="tx1"/>
                </a:solidFill>
                <a:cs typeface="Arial"/>
              </a:rPr>
              <a:t>number </a:t>
            </a:r>
            <a:r>
              <a:rPr lang="en-US" sz="1000" dirty="0" smtClean="0">
                <a:solidFill>
                  <a:schemeClr val="tx1"/>
                </a:solidFill>
                <a:cs typeface="Arial"/>
              </a:rPr>
              <a:t>Saturday  </a:t>
            </a:r>
            <a:r>
              <a:rPr lang="en-US" sz="1000" dirty="0">
                <a:solidFill>
                  <a:schemeClr val="tx1"/>
                </a:solidFill>
                <a:cs typeface="Arial"/>
              </a:rPr>
              <a:t>(Target TBD</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Broad/balanced OLA </a:t>
            </a:r>
            <a:r>
              <a:rPr lang="en-US" sz="1000" dirty="0">
                <a:solidFill>
                  <a:schemeClr val="tx1"/>
                </a:solidFill>
                <a:cs typeface="Arial"/>
              </a:rPr>
              <a:t>Conference </a:t>
            </a:r>
            <a:r>
              <a:rPr lang="en-US" sz="1000" dirty="0" smtClean="0">
                <a:solidFill>
                  <a:schemeClr val="tx1"/>
                </a:solidFill>
                <a:cs typeface="Arial"/>
              </a:rPr>
              <a:t>attendance from all library types (Target TBD)</a:t>
            </a:r>
          </a:p>
          <a:p>
            <a:pPr marL="171430" indent="-171430">
              <a:buFont typeface="Arial"/>
              <a:buChar char="•"/>
            </a:pPr>
            <a:r>
              <a:rPr lang="en-US" sz="1000" dirty="0" smtClean="0">
                <a:solidFill>
                  <a:schemeClr val="tx1"/>
                </a:solidFill>
                <a:cs typeface="Arial"/>
              </a:rPr>
              <a:t>Year/Year improvement on professional development satisfaction survey scores (Targets TBD)</a:t>
            </a:r>
            <a:endParaRPr lang="en-US" sz="1000" dirty="0">
              <a:solidFill>
                <a:schemeClr val="tx1"/>
              </a:solidFill>
              <a:cs typeface="Arial"/>
            </a:endParaRPr>
          </a:p>
        </p:txBody>
      </p:sp>
      <p:sp>
        <p:nvSpPr>
          <p:cNvPr id="67" name="Rectangle 66"/>
          <p:cNvSpPr/>
          <p:nvPr/>
        </p:nvSpPr>
        <p:spPr>
          <a:xfrm>
            <a:off x="2374863" y="3186026"/>
            <a:ext cx="4120677" cy="117061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Usability test scores of X (Targets TBD)</a:t>
            </a:r>
          </a:p>
          <a:p>
            <a:pPr marL="171430" indent="-171430">
              <a:buFont typeface="Arial"/>
              <a:buChar char="•"/>
            </a:pPr>
            <a:r>
              <a:rPr lang="en-US" sz="1000" dirty="0" smtClean="0">
                <a:solidFill>
                  <a:schemeClr val="tx1"/>
                </a:solidFill>
                <a:cs typeface="Arial"/>
              </a:rPr>
              <a:t>Year/Year </a:t>
            </a:r>
            <a:r>
              <a:rPr lang="en-US" sz="1000" dirty="0">
                <a:solidFill>
                  <a:schemeClr val="tx1"/>
                </a:solidFill>
                <a:cs typeface="Arial"/>
              </a:rPr>
              <a:t>improvement on </a:t>
            </a:r>
            <a:r>
              <a:rPr lang="en-US" sz="1000" dirty="0" smtClean="0">
                <a:solidFill>
                  <a:schemeClr val="tx1"/>
                </a:solidFill>
                <a:cs typeface="Arial"/>
              </a:rPr>
              <a:t>communication satisfaction </a:t>
            </a:r>
            <a:r>
              <a:rPr lang="en-US" sz="1000" dirty="0">
                <a:solidFill>
                  <a:schemeClr val="tx1"/>
                </a:solidFill>
                <a:cs typeface="Arial"/>
              </a:rPr>
              <a:t>survey scores (Targets TBD</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Increase of website page views and visit duration. </a:t>
            </a:r>
          </a:p>
          <a:p>
            <a:pPr marL="171430" indent="-171430">
              <a:buFont typeface="Arial"/>
              <a:buChar char="•"/>
            </a:pPr>
            <a:r>
              <a:rPr lang="en-US" sz="1000" dirty="0">
                <a:solidFill>
                  <a:schemeClr val="tx1"/>
                </a:solidFill>
                <a:cs typeface="Arial"/>
              </a:rPr>
              <a:t>Year/Year improvement on communication satisfaction feedback from Divisional/Task Force Leadership (Targets TBD)</a:t>
            </a:r>
            <a:endParaRPr lang="en-US" sz="1000" dirty="0" smtClean="0">
              <a:solidFill>
                <a:schemeClr val="tx1"/>
              </a:solidFill>
              <a:cs typeface="Arial"/>
            </a:endParaRPr>
          </a:p>
        </p:txBody>
      </p:sp>
      <p:sp>
        <p:nvSpPr>
          <p:cNvPr id="76" name="Rectangle 75"/>
          <p:cNvSpPr/>
          <p:nvPr/>
        </p:nvSpPr>
        <p:spPr>
          <a:xfrm>
            <a:off x="2365843" y="5592897"/>
            <a:ext cx="4120677" cy="1125812"/>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Annual survey shows OLA as ”welcoming”</a:t>
            </a:r>
          </a:p>
          <a:p>
            <a:pPr marL="171430" indent="-171430">
              <a:buFont typeface="Arial"/>
              <a:buChar char="•"/>
            </a:pPr>
            <a:r>
              <a:rPr lang="en-US" sz="1000" dirty="0" smtClean="0">
                <a:solidFill>
                  <a:schemeClr val="tx1"/>
                </a:solidFill>
                <a:latin typeface="Arial"/>
                <a:cs typeface="Arial"/>
              </a:rPr>
              <a:t>Percentage of library professionals/staff within Oregon are OLA members</a:t>
            </a:r>
          </a:p>
          <a:p>
            <a:pPr marL="171430" indent="-171430">
              <a:buFont typeface="Arial"/>
              <a:buChar char="•"/>
            </a:pPr>
            <a:r>
              <a:rPr lang="en-US" sz="1000" dirty="0" smtClean="0">
                <a:solidFill>
                  <a:schemeClr val="tx1"/>
                </a:solidFill>
                <a:latin typeface="Arial"/>
                <a:cs typeface="Arial"/>
              </a:rPr>
              <a:t>Increase of membership and retention year/year</a:t>
            </a:r>
          </a:p>
          <a:p>
            <a:pPr marL="171430" indent="-171430">
              <a:buFont typeface="Arial"/>
              <a:buChar char="•"/>
            </a:pPr>
            <a:r>
              <a:rPr lang="en-US" sz="1000" dirty="0">
                <a:solidFill>
                  <a:schemeClr val="tx1"/>
                </a:solidFill>
                <a:cs typeface="Arial"/>
              </a:rPr>
              <a:t>Year/Year improvement on </a:t>
            </a:r>
            <a:r>
              <a:rPr lang="en-US" sz="1000" dirty="0" smtClean="0">
                <a:solidFill>
                  <a:schemeClr val="tx1"/>
                </a:solidFill>
                <a:cs typeface="Arial"/>
              </a:rPr>
              <a:t>engagement satisfaction </a:t>
            </a:r>
            <a:r>
              <a:rPr lang="en-US" sz="1000" dirty="0">
                <a:solidFill>
                  <a:schemeClr val="tx1"/>
                </a:solidFill>
                <a:cs typeface="Arial"/>
              </a:rPr>
              <a:t>survey scores (Targets TBD</a:t>
            </a:r>
            <a:r>
              <a:rPr lang="en-US" sz="1000" dirty="0" smtClean="0">
                <a:solidFill>
                  <a:schemeClr val="tx1"/>
                </a:solidFill>
                <a:cs typeface="Arial"/>
              </a:rPr>
              <a:t>)</a:t>
            </a:r>
            <a:endParaRPr lang="en-US" sz="1000" dirty="0">
              <a:solidFill>
                <a:schemeClr val="tx1"/>
              </a:solidFill>
              <a:cs typeface="Arial"/>
            </a:endParaRPr>
          </a:p>
        </p:txBody>
      </p:sp>
      <p:sp>
        <p:nvSpPr>
          <p:cNvPr id="86" name="TextBox 85"/>
          <p:cNvSpPr txBox="1"/>
          <p:nvPr/>
        </p:nvSpPr>
        <p:spPr>
          <a:xfrm rot="16200000">
            <a:off x="-2312756" y="4030255"/>
            <a:ext cx="5204241" cy="380913"/>
          </a:xfrm>
          <a:prstGeom prst="rect">
            <a:avLst/>
          </a:prstGeom>
          <a:noFill/>
          <a:ln>
            <a:noFill/>
          </a:ln>
        </p:spPr>
        <p:txBody>
          <a:bodyPr wrap="square" lIns="91429" tIns="45714" rIns="91429" bIns="45714" rtlCol="0">
            <a:spAutoFit/>
          </a:bodyPr>
          <a:lstStyle/>
          <a:p>
            <a:pPr algn="ctr"/>
            <a:r>
              <a:rPr lang="en-US" b="1" cap="small" dirty="0">
                <a:solidFill>
                  <a:schemeClr val="bg1"/>
                </a:solidFill>
                <a:latin typeface="Arial"/>
                <a:cs typeface="Arial"/>
              </a:rPr>
              <a:t>Focus</a:t>
            </a:r>
          </a:p>
        </p:txBody>
      </p:sp>
      <p:sp>
        <p:nvSpPr>
          <p:cNvPr id="87" name="Rectangle 86"/>
          <p:cNvSpPr/>
          <p:nvPr/>
        </p:nvSpPr>
        <p:spPr>
          <a:xfrm>
            <a:off x="446609" y="3174124"/>
            <a:ext cx="1870564" cy="117061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Improve the means and effectiveness of OLA communication.</a:t>
            </a:r>
            <a:endParaRPr lang="en-US" sz="1000" b="1" dirty="0">
              <a:solidFill>
                <a:schemeClr val="tx1"/>
              </a:solidFill>
              <a:latin typeface="Arial"/>
              <a:cs typeface="Arial"/>
            </a:endParaRPr>
          </a:p>
        </p:txBody>
      </p:sp>
      <p:sp>
        <p:nvSpPr>
          <p:cNvPr id="88" name="Rectangle 87"/>
          <p:cNvSpPr/>
          <p:nvPr/>
        </p:nvSpPr>
        <p:spPr>
          <a:xfrm>
            <a:off x="417729" y="4393324"/>
            <a:ext cx="1890191" cy="113908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Strengthen </a:t>
            </a:r>
            <a:r>
              <a:rPr lang="en-US" sz="1000" b="1" dirty="0" err="1" smtClean="0">
                <a:solidFill>
                  <a:schemeClr val="tx1"/>
                </a:solidFill>
                <a:latin typeface="Arial"/>
                <a:cs typeface="Arial"/>
              </a:rPr>
              <a:t>OLA’s</a:t>
            </a:r>
            <a:r>
              <a:rPr lang="en-US" sz="1000" b="1" dirty="0" smtClean="0">
                <a:solidFill>
                  <a:schemeClr val="tx1"/>
                </a:solidFill>
                <a:latin typeface="Arial"/>
                <a:cs typeface="Arial"/>
              </a:rPr>
              <a:t> leadership and advocacy role across Oregon. </a:t>
            </a:r>
            <a:endParaRPr lang="en-US" sz="1000" b="1" dirty="0">
              <a:solidFill>
                <a:schemeClr val="tx1"/>
              </a:solidFill>
              <a:latin typeface="Arial"/>
              <a:cs typeface="Arial"/>
            </a:endParaRPr>
          </a:p>
        </p:txBody>
      </p:sp>
      <p:sp>
        <p:nvSpPr>
          <p:cNvPr id="89" name="Rectangle 88"/>
          <p:cNvSpPr/>
          <p:nvPr/>
        </p:nvSpPr>
        <p:spPr>
          <a:xfrm>
            <a:off x="417728" y="5580994"/>
            <a:ext cx="1890191" cy="1125812"/>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Increase engagement in OLA and enrich the membership experience. </a:t>
            </a:r>
            <a:endParaRPr lang="en-US" sz="1000" b="1" dirty="0">
              <a:solidFill>
                <a:schemeClr val="tx1"/>
              </a:solidFill>
              <a:latin typeface="Arial"/>
              <a:cs typeface="Arial"/>
            </a:endParaRPr>
          </a:p>
        </p:txBody>
      </p:sp>
      <p:sp>
        <p:nvSpPr>
          <p:cNvPr id="91" name="Rectangle 90"/>
          <p:cNvSpPr/>
          <p:nvPr/>
        </p:nvSpPr>
        <p:spPr>
          <a:xfrm>
            <a:off x="384396" y="1729005"/>
            <a:ext cx="1645021" cy="276987"/>
          </a:xfrm>
          <a:prstGeom prst="rect">
            <a:avLst/>
          </a:prstGeom>
        </p:spPr>
        <p:txBody>
          <a:bodyPr wrap="square" lIns="91429" tIns="45714" rIns="91429" bIns="45714">
            <a:spAutoFit/>
          </a:bodyPr>
          <a:lstStyle/>
          <a:p>
            <a:r>
              <a:rPr lang="en-US" sz="1200" b="1" smtClean="0">
                <a:solidFill>
                  <a:srgbClr val="FFFFFF"/>
                </a:solidFill>
                <a:latin typeface="Arial"/>
                <a:cs typeface="Arial"/>
              </a:rPr>
              <a:t>Areas of Focus</a:t>
            </a:r>
            <a:endParaRPr lang="en-US" sz="1200" dirty="0">
              <a:solidFill>
                <a:srgbClr val="FFFFFF"/>
              </a:solidFill>
            </a:endParaRPr>
          </a:p>
        </p:txBody>
      </p:sp>
      <p:sp>
        <p:nvSpPr>
          <p:cNvPr id="92" name="Rectangle 91"/>
          <p:cNvSpPr/>
          <p:nvPr/>
        </p:nvSpPr>
        <p:spPr>
          <a:xfrm>
            <a:off x="2328485" y="1720228"/>
            <a:ext cx="1037389" cy="276987"/>
          </a:xfrm>
          <a:prstGeom prst="rect">
            <a:avLst/>
          </a:prstGeom>
        </p:spPr>
        <p:txBody>
          <a:bodyPr wrap="square" lIns="91429" tIns="45714" rIns="91429" bIns="45714">
            <a:spAutoFit/>
          </a:bodyPr>
          <a:lstStyle/>
          <a:p>
            <a:r>
              <a:rPr lang="en-US" sz="1200" b="1" dirty="0">
                <a:solidFill>
                  <a:srgbClr val="FFFFFF"/>
                </a:solidFill>
                <a:latin typeface="Arial"/>
                <a:cs typeface="Arial"/>
              </a:rPr>
              <a:t>Objectives</a:t>
            </a:r>
            <a:endParaRPr lang="en-US" sz="1200" dirty="0">
              <a:solidFill>
                <a:srgbClr val="FFFFFF"/>
              </a:solidFill>
            </a:endParaRPr>
          </a:p>
        </p:txBody>
      </p:sp>
      <p:sp>
        <p:nvSpPr>
          <p:cNvPr id="93" name="Oval 92"/>
          <p:cNvSpPr/>
          <p:nvPr/>
        </p:nvSpPr>
        <p:spPr>
          <a:xfrm>
            <a:off x="6265605" y="1747823"/>
            <a:ext cx="209584" cy="209584"/>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94" name="Picture 93"/>
          <p:cNvPicPr>
            <a:picLocks noChangeAspect="1"/>
          </p:cNvPicPr>
          <p:nvPr/>
        </p:nvPicPr>
        <p:blipFill>
          <a:blip r:embed="rId8"/>
          <a:stretch>
            <a:fillRect/>
          </a:stretch>
        </p:blipFill>
        <p:spPr>
          <a:xfrm>
            <a:off x="6292970" y="1774860"/>
            <a:ext cx="156065" cy="156065"/>
          </a:xfrm>
          <a:prstGeom prst="rect">
            <a:avLst/>
          </a:prstGeom>
        </p:spPr>
      </p:pic>
      <p:grpSp>
        <p:nvGrpSpPr>
          <p:cNvPr id="95" name="Group 94"/>
          <p:cNvGrpSpPr/>
          <p:nvPr/>
        </p:nvGrpSpPr>
        <p:grpSpPr>
          <a:xfrm>
            <a:off x="2065740" y="1726531"/>
            <a:ext cx="209584" cy="209584"/>
            <a:chOff x="1496512" y="1654304"/>
            <a:chExt cx="209584" cy="209584"/>
          </a:xfrm>
        </p:grpSpPr>
        <p:sp>
          <p:nvSpPr>
            <p:cNvPr id="96" name="Oval 95"/>
            <p:cNvSpPr/>
            <p:nvPr/>
          </p:nvSpPr>
          <p:spPr>
            <a:xfrm>
              <a:off x="1496512" y="1654304"/>
              <a:ext cx="209584" cy="209584"/>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97" name="Picture 96"/>
            <p:cNvPicPr>
              <a:picLocks noChangeAspect="1"/>
            </p:cNvPicPr>
            <p:nvPr/>
          </p:nvPicPr>
          <p:blipFill>
            <a:blip r:embed="rId9"/>
            <a:stretch>
              <a:fillRect/>
            </a:stretch>
          </p:blipFill>
          <p:spPr>
            <a:xfrm>
              <a:off x="1510677" y="1667737"/>
              <a:ext cx="180052" cy="180052"/>
            </a:xfrm>
            <a:prstGeom prst="rect">
              <a:avLst/>
            </a:prstGeom>
          </p:spPr>
        </p:pic>
      </p:grpSp>
      <p:sp>
        <p:nvSpPr>
          <p:cNvPr id="2" name="TextBox 1"/>
          <p:cNvSpPr txBox="1"/>
          <p:nvPr/>
        </p:nvSpPr>
        <p:spPr>
          <a:xfrm>
            <a:off x="9228056" y="79984"/>
            <a:ext cx="2018501" cy="369332"/>
          </a:xfrm>
          <a:prstGeom prst="rect">
            <a:avLst/>
          </a:prstGeom>
          <a:noFill/>
        </p:spPr>
        <p:txBody>
          <a:bodyPr wrap="none" rtlCol="0">
            <a:spAutoFit/>
          </a:bodyPr>
          <a:lstStyle/>
          <a:p>
            <a:r>
              <a:rPr lang="en-US" dirty="0" smtClean="0"/>
              <a:t>Original from 7/25</a:t>
            </a:r>
            <a:endParaRPr lang="en-US" dirty="0"/>
          </a:p>
        </p:txBody>
      </p:sp>
    </p:spTree>
    <p:extLst>
      <p:ext uri="{BB962C8B-B14F-4D97-AF65-F5344CB8AC3E}">
        <p14:creationId xmlns:p14="http://schemas.microsoft.com/office/powerpoint/2010/main" val="732483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961" y="438491"/>
            <a:ext cx="11880539" cy="113652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23" name="Rectangle 22"/>
          <p:cNvSpPr/>
          <p:nvPr/>
        </p:nvSpPr>
        <p:spPr>
          <a:xfrm>
            <a:off x="6680117" y="1618591"/>
            <a:ext cx="5321383" cy="52042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4" name="Rectangle 3"/>
          <p:cNvSpPr/>
          <p:nvPr/>
        </p:nvSpPr>
        <p:spPr>
          <a:xfrm>
            <a:off x="433323" y="524020"/>
            <a:ext cx="1249176" cy="99070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a:solidFill>
                  <a:srgbClr val="000000"/>
                </a:solidFill>
                <a:latin typeface="Arial"/>
                <a:cs typeface="Arial"/>
              </a:rPr>
              <a:t>Vision</a:t>
            </a:r>
            <a:br>
              <a:rPr lang="en-US" sz="1000" b="1" dirty="0">
                <a:solidFill>
                  <a:srgbClr val="000000"/>
                </a:solidFill>
                <a:latin typeface="Arial"/>
                <a:cs typeface="Arial"/>
              </a:rPr>
            </a:br>
            <a:r>
              <a:rPr lang="en-US" sz="1000" dirty="0">
                <a:solidFill>
                  <a:srgbClr val="000000"/>
                </a:solidFill>
                <a:latin typeface="Helvetica"/>
                <a:cs typeface="Helvetica"/>
              </a:rPr>
              <a:t>A strong Oregon library network empowered locally and engaged nationally. </a:t>
            </a:r>
          </a:p>
        </p:txBody>
      </p:sp>
      <p:sp>
        <p:nvSpPr>
          <p:cNvPr id="7" name="Rectangle 6"/>
          <p:cNvSpPr/>
          <p:nvPr/>
        </p:nvSpPr>
        <p:spPr>
          <a:xfrm>
            <a:off x="5883215" y="509610"/>
            <a:ext cx="6058926" cy="100511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smtClean="0">
                <a:solidFill>
                  <a:srgbClr val="000000"/>
                </a:solidFill>
                <a:latin typeface="Arial"/>
                <a:cs typeface="Arial"/>
              </a:rPr>
              <a:t>Unique Role</a:t>
            </a:r>
            <a:r>
              <a:rPr lang="en-US" sz="1000" b="1" dirty="0">
                <a:solidFill>
                  <a:srgbClr val="000000"/>
                </a:solidFill>
                <a:latin typeface="Arial"/>
                <a:cs typeface="Arial"/>
              </a:rPr>
              <a:t/>
            </a:r>
            <a:br>
              <a:rPr lang="en-US" sz="1000" b="1" dirty="0">
                <a:solidFill>
                  <a:srgbClr val="000000"/>
                </a:solidFill>
                <a:latin typeface="Arial"/>
                <a:cs typeface="Arial"/>
              </a:rPr>
            </a:br>
            <a:r>
              <a:rPr lang="en-US" sz="1000" i="1" dirty="0">
                <a:solidFill>
                  <a:schemeClr val="tx1"/>
                </a:solidFill>
                <a:latin typeface="Helvetica"/>
                <a:cs typeface="Helvetica"/>
              </a:rPr>
              <a:t>Supporting and Advocating for Oregon libraries and the dedicated teams that staff them, OLA creates the space for:</a:t>
            </a:r>
          </a:p>
          <a:p>
            <a:pPr marL="171450" indent="-171450">
              <a:buFont typeface="Arial" charset="0"/>
              <a:buChar char="•"/>
            </a:pPr>
            <a:r>
              <a:rPr lang="en-US" sz="1000" i="1" dirty="0" smtClean="0">
                <a:solidFill>
                  <a:schemeClr val="tx1"/>
                </a:solidFill>
                <a:latin typeface="Helvetica"/>
                <a:cs typeface="Helvetica"/>
              </a:rPr>
              <a:t>Equal </a:t>
            </a:r>
            <a:r>
              <a:rPr lang="en-US" sz="1000" i="1" dirty="0">
                <a:solidFill>
                  <a:schemeClr val="tx1"/>
                </a:solidFill>
                <a:latin typeface="Helvetica"/>
                <a:cs typeface="Helvetica"/>
              </a:rPr>
              <a:t>access to a wide-range of professional development, education, and collaborative opportunities.  </a:t>
            </a:r>
            <a:endParaRPr lang="en-US" sz="1000" i="1" dirty="0" smtClean="0">
              <a:solidFill>
                <a:schemeClr val="tx1"/>
              </a:solidFill>
              <a:latin typeface="Helvetica"/>
              <a:cs typeface="Helvetica"/>
            </a:endParaRPr>
          </a:p>
          <a:p>
            <a:pPr marL="171450" indent="-171450">
              <a:buFont typeface="Arial" charset="0"/>
              <a:buChar char="•"/>
            </a:pPr>
            <a:r>
              <a:rPr lang="en-US" sz="1000" i="1" dirty="0">
                <a:solidFill>
                  <a:schemeClr val="tx1"/>
                </a:solidFill>
                <a:latin typeface="Helvetica"/>
                <a:cs typeface="Helvetica"/>
              </a:rPr>
              <a:t>A diverse mix of library professionals to work, learn, develop, and thrive together. </a:t>
            </a:r>
          </a:p>
          <a:p>
            <a:pPr marL="171450" indent="-171450">
              <a:buFont typeface="Arial" charset="0"/>
              <a:buChar char="•"/>
            </a:pPr>
            <a:r>
              <a:rPr lang="en-US" sz="1000" i="1" dirty="0" smtClean="0">
                <a:solidFill>
                  <a:schemeClr val="tx1"/>
                </a:solidFill>
                <a:latin typeface="Helvetica"/>
                <a:cs typeface="Helvetica"/>
              </a:rPr>
              <a:t>A library voice at the political, educational, and community levels. </a:t>
            </a:r>
            <a:endParaRPr lang="en-US" sz="1000" i="1" dirty="0">
              <a:solidFill>
                <a:schemeClr val="tx1"/>
              </a:solidFill>
              <a:latin typeface="Helvetica"/>
              <a:cs typeface="Helvetica"/>
            </a:endParaRPr>
          </a:p>
          <a:p>
            <a:endParaRPr lang="en-US" sz="1000" dirty="0">
              <a:solidFill>
                <a:schemeClr val="tx1"/>
              </a:solidFill>
              <a:latin typeface="Arial"/>
              <a:cs typeface="Arial"/>
            </a:endParaRPr>
          </a:p>
        </p:txBody>
      </p:sp>
      <p:sp>
        <p:nvSpPr>
          <p:cNvPr id="8" name="Rectangle 7"/>
          <p:cNvSpPr/>
          <p:nvPr/>
        </p:nvSpPr>
        <p:spPr>
          <a:xfrm>
            <a:off x="3740241" y="524020"/>
            <a:ext cx="2083615" cy="99070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smtClean="0">
                <a:solidFill>
                  <a:schemeClr val="tx1"/>
                </a:solidFill>
                <a:latin typeface="Helvetica"/>
                <a:cs typeface="Helvetica"/>
              </a:rPr>
              <a:t>Reputation</a:t>
            </a:r>
          </a:p>
          <a:p>
            <a:pPr marL="171450" indent="-171450">
              <a:buFont typeface="Arial" charset="0"/>
              <a:buChar char="•"/>
            </a:pPr>
            <a:r>
              <a:rPr lang="en-US" sz="1000" i="1" dirty="0" smtClean="0">
                <a:solidFill>
                  <a:schemeClr val="tx1"/>
                </a:solidFill>
                <a:latin typeface="Helvetica"/>
                <a:cs typeface="Helvetica"/>
              </a:rPr>
              <a:t>Welcoming</a:t>
            </a:r>
          </a:p>
          <a:p>
            <a:pPr marL="171450" indent="-171450">
              <a:buFont typeface="Arial" charset="0"/>
              <a:buChar char="•"/>
            </a:pPr>
            <a:r>
              <a:rPr lang="en-US" sz="1000" i="1" dirty="0" smtClean="0">
                <a:solidFill>
                  <a:schemeClr val="tx1"/>
                </a:solidFill>
                <a:latin typeface="Helvetica"/>
                <a:cs typeface="Helvetica"/>
              </a:rPr>
              <a:t>Adaptive</a:t>
            </a:r>
          </a:p>
          <a:p>
            <a:pPr marL="171450" indent="-171450">
              <a:buFont typeface="Arial" charset="0"/>
              <a:buChar char="•"/>
            </a:pPr>
            <a:r>
              <a:rPr lang="en-US" sz="1000" i="1" dirty="0" smtClean="0">
                <a:solidFill>
                  <a:schemeClr val="tx1"/>
                </a:solidFill>
                <a:latin typeface="Helvetica"/>
                <a:cs typeface="Helvetica"/>
              </a:rPr>
              <a:t>Respected</a:t>
            </a:r>
          </a:p>
          <a:p>
            <a:pPr marL="171450" indent="-171450">
              <a:buFont typeface="Arial" charset="0"/>
              <a:buChar char="•"/>
            </a:pPr>
            <a:r>
              <a:rPr lang="en-US" sz="1000" i="1" dirty="0" smtClean="0">
                <a:solidFill>
                  <a:schemeClr val="tx1"/>
                </a:solidFill>
                <a:latin typeface="Helvetica"/>
                <a:cs typeface="Helvetica"/>
              </a:rPr>
              <a:t>Energizing</a:t>
            </a:r>
          </a:p>
          <a:p>
            <a:pPr marL="171450" indent="-171450">
              <a:buFont typeface="Arial" charset="0"/>
              <a:buChar char="•"/>
            </a:pPr>
            <a:r>
              <a:rPr lang="en-US" sz="1000" i="1" dirty="0" smtClean="0">
                <a:solidFill>
                  <a:schemeClr val="tx1"/>
                </a:solidFill>
                <a:latin typeface="Helvetica"/>
                <a:cs typeface="Helvetica"/>
              </a:rPr>
              <a:t>Effective </a:t>
            </a:r>
          </a:p>
          <a:p>
            <a:endParaRPr lang="en-US" sz="800" dirty="0">
              <a:solidFill>
                <a:schemeClr val="tx1"/>
              </a:solidFill>
              <a:latin typeface="Arial"/>
              <a:cs typeface="Arial"/>
            </a:endParaRPr>
          </a:p>
        </p:txBody>
      </p:sp>
      <p:sp>
        <p:nvSpPr>
          <p:cNvPr id="9" name="Rectangle 8"/>
          <p:cNvSpPr/>
          <p:nvPr/>
        </p:nvSpPr>
        <p:spPr>
          <a:xfrm>
            <a:off x="1724070" y="516143"/>
            <a:ext cx="1940174" cy="990701"/>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000" b="1" dirty="0">
                <a:solidFill>
                  <a:srgbClr val="000000"/>
                </a:solidFill>
                <a:latin typeface="Arial"/>
                <a:cs typeface="Arial"/>
              </a:rPr>
              <a:t>Mission</a:t>
            </a:r>
            <a:br>
              <a:rPr lang="en-US" sz="1000" b="1" dirty="0">
                <a:solidFill>
                  <a:srgbClr val="000000"/>
                </a:solidFill>
                <a:latin typeface="Arial"/>
                <a:cs typeface="Arial"/>
              </a:rPr>
            </a:br>
            <a:r>
              <a:rPr lang="en-US" sz="1000" dirty="0">
                <a:solidFill>
                  <a:srgbClr val="000000"/>
                </a:solidFill>
                <a:latin typeface="Helvetica"/>
                <a:cs typeface="Helvetica"/>
              </a:rPr>
              <a:t>OLA provides advocacy, education, leadership and collaboration to continually strengthen Oregon's libraries and the communities we serve.</a:t>
            </a:r>
          </a:p>
        </p:txBody>
      </p:sp>
      <p:sp>
        <p:nvSpPr>
          <p:cNvPr id="28" name="Rectangle 27"/>
          <p:cNvSpPr/>
          <p:nvPr/>
        </p:nvSpPr>
        <p:spPr>
          <a:xfrm>
            <a:off x="6750444" y="1896412"/>
            <a:ext cx="4955224" cy="113673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smtClean="0">
                <a:solidFill>
                  <a:schemeClr val="tx1"/>
                </a:solidFill>
                <a:latin typeface="Arial"/>
                <a:cs typeface="Arial"/>
              </a:rPr>
              <a:t>Assess and design a compelling annual professional development program offering.</a:t>
            </a:r>
          </a:p>
          <a:p>
            <a:pPr marL="171430" indent="-171430">
              <a:spcAft>
                <a:spcPts val="200"/>
              </a:spcAft>
              <a:buFont typeface="Arial"/>
              <a:buChar char="•"/>
            </a:pPr>
            <a:r>
              <a:rPr lang="en-US" sz="1000" dirty="0" smtClean="0">
                <a:solidFill>
                  <a:schemeClr val="tx1"/>
                </a:solidFill>
                <a:latin typeface="Arial"/>
                <a:cs typeface="Arial"/>
              </a:rPr>
              <a:t>Establish qualitative feedback (Multiple focus groups/year) for greater insight.</a:t>
            </a:r>
          </a:p>
          <a:p>
            <a:pPr marL="171430" indent="-171430">
              <a:spcAft>
                <a:spcPts val="200"/>
              </a:spcAft>
              <a:buFont typeface="Arial"/>
              <a:buChar char="•"/>
            </a:pPr>
            <a:r>
              <a:rPr lang="en-US" sz="1000" dirty="0" smtClean="0">
                <a:solidFill>
                  <a:schemeClr val="tx1"/>
                </a:solidFill>
                <a:latin typeface="Arial"/>
                <a:cs typeface="Arial"/>
              </a:rPr>
              <a:t>Improve/explore alternative professional development delivery mechanisms. </a:t>
            </a:r>
          </a:p>
        </p:txBody>
      </p:sp>
      <p:sp>
        <p:nvSpPr>
          <p:cNvPr id="29" name="Rectangle 28"/>
          <p:cNvSpPr/>
          <p:nvPr/>
        </p:nvSpPr>
        <p:spPr>
          <a:xfrm>
            <a:off x="6754092" y="3105926"/>
            <a:ext cx="4955226" cy="1161815"/>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a:solidFill>
                  <a:schemeClr val="tx1"/>
                </a:solidFill>
                <a:latin typeface="Arial"/>
                <a:cs typeface="Arial"/>
              </a:rPr>
              <a:t>Evaluate and elevate the OLA website’s form, function and user experience.  </a:t>
            </a:r>
          </a:p>
          <a:p>
            <a:pPr marL="171430" indent="-171430">
              <a:spcAft>
                <a:spcPts val="200"/>
              </a:spcAft>
              <a:buFont typeface="Arial"/>
              <a:buChar char="•"/>
            </a:pPr>
            <a:r>
              <a:rPr lang="en-US" sz="1000" dirty="0">
                <a:solidFill>
                  <a:schemeClr val="tx1"/>
                </a:solidFill>
                <a:latin typeface="Arial"/>
                <a:cs typeface="Arial"/>
              </a:rPr>
              <a:t>Improve active marketing and promotion of </a:t>
            </a:r>
            <a:r>
              <a:rPr lang="en-US" sz="1000" dirty="0" err="1">
                <a:solidFill>
                  <a:schemeClr val="tx1"/>
                </a:solidFill>
                <a:latin typeface="Arial"/>
                <a:cs typeface="Arial"/>
              </a:rPr>
              <a:t>OLA’s</a:t>
            </a:r>
            <a:r>
              <a:rPr lang="en-US" sz="1000" dirty="0">
                <a:solidFill>
                  <a:schemeClr val="tx1"/>
                </a:solidFill>
                <a:latin typeface="Arial"/>
                <a:cs typeface="Arial"/>
              </a:rPr>
              <a:t> brand and benefits.</a:t>
            </a:r>
          </a:p>
          <a:p>
            <a:pPr marL="171430" indent="-171430">
              <a:spcAft>
                <a:spcPts val="200"/>
              </a:spcAft>
              <a:buFont typeface="Arial"/>
              <a:buChar char="•"/>
            </a:pPr>
            <a:r>
              <a:rPr lang="en-US" sz="1000" dirty="0">
                <a:solidFill>
                  <a:schemeClr val="tx1"/>
                </a:solidFill>
                <a:latin typeface="Arial"/>
                <a:cs typeface="Arial"/>
              </a:rPr>
              <a:t>Ensure higher levels of communication performance with dedicated resources. </a:t>
            </a:r>
          </a:p>
          <a:p>
            <a:pPr marL="171430" indent="-171430">
              <a:spcAft>
                <a:spcPts val="200"/>
              </a:spcAft>
              <a:buFont typeface="Arial"/>
              <a:buChar char="•"/>
            </a:pPr>
            <a:r>
              <a:rPr lang="en-US" sz="1000" dirty="0">
                <a:solidFill>
                  <a:schemeClr val="tx1"/>
                </a:solidFill>
                <a:latin typeface="Arial"/>
                <a:cs typeface="Arial"/>
              </a:rPr>
              <a:t>Improve OLA’S institutional knowledge, documentation, and management system(s) (including alignment of work group roles and responsibilities for information capture and management).</a:t>
            </a:r>
          </a:p>
        </p:txBody>
      </p:sp>
      <p:sp>
        <p:nvSpPr>
          <p:cNvPr id="31" name="TextBox 30"/>
          <p:cNvSpPr txBox="1"/>
          <p:nvPr/>
        </p:nvSpPr>
        <p:spPr>
          <a:xfrm rot="16200000">
            <a:off x="-278899" y="816296"/>
            <a:ext cx="1136525" cy="380913"/>
          </a:xfrm>
          <a:prstGeom prst="rect">
            <a:avLst/>
          </a:prstGeom>
          <a:noFill/>
        </p:spPr>
        <p:txBody>
          <a:bodyPr wrap="square" lIns="91429" tIns="45714" rIns="91429" bIns="45714" rtlCol="0">
            <a:spAutoFit/>
          </a:bodyPr>
          <a:lstStyle/>
          <a:p>
            <a:pPr algn="ctr"/>
            <a:r>
              <a:rPr lang="en-US" b="1" cap="small" dirty="0">
                <a:solidFill>
                  <a:schemeClr val="bg1"/>
                </a:solidFill>
                <a:latin typeface="Arial"/>
                <a:cs typeface="Arial"/>
              </a:rPr>
              <a:t>Clarity</a:t>
            </a:r>
          </a:p>
        </p:txBody>
      </p:sp>
      <p:sp>
        <p:nvSpPr>
          <p:cNvPr id="36" name="Rectangle 35"/>
          <p:cNvSpPr/>
          <p:nvPr/>
        </p:nvSpPr>
        <p:spPr>
          <a:xfrm>
            <a:off x="6754092" y="4304425"/>
            <a:ext cx="4955226" cy="113905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1000" dirty="0">
                <a:solidFill>
                  <a:schemeClr val="tx1"/>
                </a:solidFill>
                <a:latin typeface="Arial"/>
                <a:cs typeface="Arial"/>
              </a:rPr>
              <a:t>Develop revolving corp. of OLA champions focused on library advocacy (marketing and promotion). Note: Initial start with Exec. Comm.</a:t>
            </a:r>
          </a:p>
          <a:p>
            <a:pPr marL="171430" indent="-171430">
              <a:spcAft>
                <a:spcPts val="200"/>
              </a:spcAft>
              <a:buFont typeface="Arial"/>
              <a:buChar char="•"/>
            </a:pPr>
            <a:r>
              <a:rPr lang="en-US" sz="1000" dirty="0">
                <a:solidFill>
                  <a:schemeClr val="tx1"/>
                </a:solidFill>
                <a:latin typeface="Arial"/>
                <a:cs typeface="Arial"/>
              </a:rPr>
              <a:t>Continue to develop and deliver critical legislative advocacy work annually.</a:t>
            </a:r>
          </a:p>
          <a:p>
            <a:pPr marL="171430" indent="-171430">
              <a:spcAft>
                <a:spcPts val="200"/>
              </a:spcAft>
              <a:buFont typeface="Arial"/>
              <a:buChar char="•"/>
            </a:pPr>
            <a:r>
              <a:rPr lang="en-US" sz="1000" dirty="0">
                <a:solidFill>
                  <a:schemeClr val="tx1"/>
                </a:solidFill>
                <a:latin typeface="Arial"/>
                <a:cs typeface="Arial"/>
              </a:rPr>
              <a:t>Migrate OLA from peripheral to integral to the Oregon's education system.</a:t>
            </a:r>
          </a:p>
        </p:txBody>
      </p:sp>
      <p:sp>
        <p:nvSpPr>
          <p:cNvPr id="37" name="Rectangle 36"/>
          <p:cNvSpPr/>
          <p:nvPr/>
        </p:nvSpPr>
        <p:spPr>
          <a:xfrm>
            <a:off x="6754092" y="5492094"/>
            <a:ext cx="4955226" cy="1302405"/>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spcAft>
                <a:spcPts val="200"/>
              </a:spcAft>
              <a:buFont typeface="Arial"/>
              <a:buChar char="•"/>
            </a:pPr>
            <a:r>
              <a:rPr lang="en-US" sz="900" dirty="0">
                <a:solidFill>
                  <a:schemeClr val="tx1"/>
                </a:solidFill>
                <a:latin typeface="Arial"/>
                <a:cs typeface="Arial"/>
              </a:rPr>
              <a:t>Build broader OLA access opportunities for library support staff.</a:t>
            </a:r>
          </a:p>
          <a:p>
            <a:pPr marL="171430" indent="-171430">
              <a:spcAft>
                <a:spcPts val="200"/>
              </a:spcAft>
              <a:buFont typeface="Arial"/>
              <a:buChar char="•"/>
            </a:pPr>
            <a:r>
              <a:rPr lang="en-US" sz="900" dirty="0">
                <a:solidFill>
                  <a:schemeClr val="tx1"/>
                </a:solidFill>
                <a:latin typeface="Arial"/>
                <a:cs typeface="Arial"/>
              </a:rPr>
              <a:t>Develop and implement a targeted outreach program.</a:t>
            </a:r>
          </a:p>
          <a:p>
            <a:pPr marL="171430" indent="-171430">
              <a:spcAft>
                <a:spcPts val="200"/>
              </a:spcAft>
              <a:buFont typeface="Arial"/>
              <a:buChar char="•"/>
            </a:pPr>
            <a:r>
              <a:rPr lang="en-US" sz="900" dirty="0">
                <a:solidFill>
                  <a:schemeClr val="tx1"/>
                </a:solidFill>
                <a:latin typeface="Arial"/>
                <a:cs typeface="Arial"/>
              </a:rPr>
              <a:t>Establish an Eastern/Regional advocacy position and support. </a:t>
            </a:r>
          </a:p>
          <a:p>
            <a:pPr marL="171430" indent="-171430">
              <a:spcAft>
                <a:spcPts val="200"/>
              </a:spcAft>
              <a:buFont typeface="Arial"/>
              <a:buChar char="•"/>
            </a:pPr>
            <a:r>
              <a:rPr lang="en-US" sz="900" dirty="0">
                <a:solidFill>
                  <a:schemeClr val="tx1"/>
                </a:solidFill>
                <a:cs typeface="Arial"/>
              </a:rPr>
              <a:t>Build a “quick strike” project capability for OLA members to provide easy and simple ways to participate</a:t>
            </a:r>
            <a:r>
              <a:rPr lang="en-US" sz="900" dirty="0" smtClean="0">
                <a:solidFill>
                  <a:schemeClr val="tx1"/>
                </a:solidFill>
                <a:cs typeface="Arial"/>
              </a:rPr>
              <a:t>.</a:t>
            </a:r>
          </a:p>
          <a:p>
            <a:pPr marL="171430" indent="-171430">
              <a:spcAft>
                <a:spcPts val="200"/>
              </a:spcAft>
              <a:buFont typeface="Arial"/>
              <a:buChar char="•"/>
            </a:pPr>
            <a:r>
              <a:rPr lang="en-US" sz="900" dirty="0" smtClean="0">
                <a:solidFill>
                  <a:schemeClr val="tx1"/>
                </a:solidFill>
                <a:cs typeface="Arial"/>
              </a:rPr>
              <a:t>Reimagine </a:t>
            </a:r>
            <a:r>
              <a:rPr lang="en-US" sz="900" dirty="0">
                <a:solidFill>
                  <a:schemeClr val="tx1"/>
                </a:solidFill>
                <a:cs typeface="Arial"/>
              </a:rPr>
              <a:t>the HOTLINE and the tools we use to deliver </a:t>
            </a:r>
            <a:r>
              <a:rPr lang="en-US" sz="900" dirty="0" smtClean="0">
                <a:solidFill>
                  <a:schemeClr val="tx1"/>
                </a:solidFill>
                <a:cs typeface="Arial"/>
              </a:rPr>
              <a:t>information. </a:t>
            </a:r>
          </a:p>
          <a:p>
            <a:pPr marL="171430" indent="-171430">
              <a:spcAft>
                <a:spcPts val="200"/>
              </a:spcAft>
              <a:buFont typeface="Arial"/>
              <a:buChar char="•"/>
            </a:pPr>
            <a:r>
              <a:rPr lang="en-US" sz="900" dirty="0" smtClean="0">
                <a:solidFill>
                  <a:schemeClr val="tx1"/>
                </a:solidFill>
                <a:cs typeface="Arial"/>
              </a:rPr>
              <a:t>Build </a:t>
            </a:r>
            <a:r>
              <a:rPr lang="en-US" sz="900" dirty="0">
                <a:solidFill>
                  <a:schemeClr val="tx1"/>
                </a:solidFill>
                <a:cs typeface="Arial"/>
              </a:rPr>
              <a:t>and improve inter-regional network relationships. </a:t>
            </a:r>
            <a:endParaRPr lang="en-US" sz="900" dirty="0" smtClean="0">
              <a:solidFill>
                <a:schemeClr val="tx1"/>
              </a:solidFill>
              <a:cs typeface="Arial"/>
            </a:endParaRPr>
          </a:p>
          <a:p>
            <a:pPr marL="171430" indent="-171430">
              <a:spcAft>
                <a:spcPts val="200"/>
              </a:spcAft>
              <a:buFont typeface="Arial"/>
              <a:buChar char="•"/>
            </a:pPr>
            <a:r>
              <a:rPr lang="en-US" sz="900" dirty="0" smtClean="0">
                <a:solidFill>
                  <a:schemeClr val="tx1"/>
                </a:solidFill>
                <a:latin typeface="Arial"/>
                <a:cs typeface="Arial"/>
              </a:rPr>
              <a:t>Establish a New Member Activity Round Table</a:t>
            </a:r>
            <a:endParaRPr lang="en-US" sz="900" dirty="0">
              <a:solidFill>
                <a:schemeClr val="tx1"/>
              </a:solidFill>
              <a:latin typeface="Arial"/>
              <a:cs typeface="Arial"/>
            </a:endParaRPr>
          </a:p>
        </p:txBody>
      </p:sp>
      <p:sp>
        <p:nvSpPr>
          <p:cNvPr id="5" name="TextBox 4"/>
          <p:cNvSpPr txBox="1"/>
          <p:nvPr/>
        </p:nvSpPr>
        <p:spPr>
          <a:xfrm>
            <a:off x="120961" y="19995"/>
            <a:ext cx="8105771" cy="400097"/>
          </a:xfrm>
          <a:prstGeom prst="rect">
            <a:avLst/>
          </a:prstGeom>
          <a:noFill/>
        </p:spPr>
        <p:txBody>
          <a:bodyPr wrap="square" lIns="91429" tIns="45714" rIns="91429" bIns="45714" rtlCol="0">
            <a:spAutoFit/>
          </a:bodyPr>
          <a:lstStyle/>
          <a:p>
            <a:r>
              <a:rPr lang="en-US" sz="2000" b="1" dirty="0" smtClean="0">
                <a:solidFill>
                  <a:schemeClr val="tx1">
                    <a:lumMod val="65000"/>
                    <a:lumOff val="35000"/>
                  </a:schemeClr>
                </a:solidFill>
                <a:latin typeface="Arial"/>
                <a:cs typeface="Arial"/>
              </a:rPr>
              <a:t>Oregon Library Association: </a:t>
            </a:r>
            <a:r>
              <a:rPr lang="en-US" sz="2000" b="1" dirty="0">
                <a:solidFill>
                  <a:schemeClr val="tx1">
                    <a:lumMod val="65000"/>
                    <a:lumOff val="35000"/>
                  </a:schemeClr>
                </a:solidFill>
                <a:latin typeface="Arial"/>
                <a:cs typeface="Arial"/>
              </a:rPr>
              <a:t>Strategic Direction </a:t>
            </a:r>
            <a:r>
              <a:rPr lang="en-US" sz="2000" b="1" dirty="0" smtClean="0">
                <a:solidFill>
                  <a:schemeClr val="tx1">
                    <a:lumMod val="65000"/>
                    <a:lumOff val="35000"/>
                  </a:schemeClr>
                </a:solidFill>
                <a:latin typeface="Arial"/>
                <a:cs typeface="Arial"/>
              </a:rPr>
              <a:t>2017-2019</a:t>
            </a:r>
            <a:endParaRPr lang="en-US" sz="2000" b="1" dirty="0">
              <a:solidFill>
                <a:schemeClr val="tx1">
                  <a:lumMod val="65000"/>
                  <a:lumOff val="35000"/>
                </a:schemeClr>
              </a:solidFill>
              <a:latin typeface="Arial"/>
              <a:cs typeface="Arial"/>
            </a:endParaRPr>
          </a:p>
        </p:txBody>
      </p:sp>
      <p:sp>
        <p:nvSpPr>
          <p:cNvPr id="68" name="Rectangle 67"/>
          <p:cNvSpPr/>
          <p:nvPr/>
        </p:nvSpPr>
        <p:spPr>
          <a:xfrm>
            <a:off x="6690419" y="1640104"/>
            <a:ext cx="1099089" cy="276987"/>
          </a:xfrm>
          <a:prstGeom prst="rect">
            <a:avLst/>
          </a:prstGeom>
        </p:spPr>
        <p:txBody>
          <a:bodyPr wrap="square" lIns="91429" tIns="45714" rIns="91429" bIns="45714">
            <a:spAutoFit/>
          </a:bodyPr>
          <a:lstStyle/>
          <a:p>
            <a:r>
              <a:rPr lang="en-US" sz="1200" b="1" dirty="0">
                <a:solidFill>
                  <a:srgbClr val="FFFFFF"/>
                </a:solidFill>
                <a:latin typeface="Arial"/>
                <a:cs typeface="Arial"/>
              </a:rPr>
              <a:t>Initiatives</a:t>
            </a:r>
            <a:endParaRPr lang="en-US" sz="1200" dirty="0">
              <a:solidFill>
                <a:srgbClr val="FFFFFF"/>
              </a:solidFill>
            </a:endParaRPr>
          </a:p>
        </p:txBody>
      </p:sp>
      <p:grpSp>
        <p:nvGrpSpPr>
          <p:cNvPr id="18" name="Group 17"/>
          <p:cNvGrpSpPr/>
          <p:nvPr/>
        </p:nvGrpSpPr>
        <p:grpSpPr>
          <a:xfrm>
            <a:off x="1429411" y="567640"/>
            <a:ext cx="209584" cy="209584"/>
            <a:chOff x="9564340" y="3207489"/>
            <a:chExt cx="264822" cy="264822"/>
          </a:xfrm>
        </p:grpSpPr>
        <p:sp>
          <p:nvSpPr>
            <p:cNvPr id="69" name="Oval 68"/>
            <p:cNvSpPr/>
            <p:nvPr/>
          </p:nvSpPr>
          <p:spPr>
            <a:xfrm>
              <a:off x="9564340"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3"/>
            <a:stretch>
              <a:fillRect/>
            </a:stretch>
          </p:blipFill>
          <p:spPr>
            <a:xfrm>
              <a:off x="9602145" y="3248544"/>
              <a:ext cx="185962" cy="185962"/>
            </a:xfrm>
            <a:prstGeom prst="rect">
              <a:avLst/>
            </a:prstGeom>
          </p:spPr>
        </p:pic>
      </p:grpSp>
      <p:grpSp>
        <p:nvGrpSpPr>
          <p:cNvPr id="12" name="Group 11"/>
          <p:cNvGrpSpPr/>
          <p:nvPr/>
        </p:nvGrpSpPr>
        <p:grpSpPr>
          <a:xfrm>
            <a:off x="3418385" y="558108"/>
            <a:ext cx="209584" cy="209584"/>
            <a:chOff x="10528643" y="3207489"/>
            <a:chExt cx="264823" cy="264822"/>
          </a:xfrm>
        </p:grpSpPr>
        <p:sp>
          <p:nvSpPr>
            <p:cNvPr id="73" name="Oval 72"/>
            <p:cNvSpPr/>
            <p:nvPr/>
          </p:nvSpPr>
          <p:spPr>
            <a:xfrm>
              <a:off x="10528644"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stretch>
              <a:fillRect/>
            </a:stretch>
          </p:blipFill>
          <p:spPr>
            <a:xfrm>
              <a:off x="10528643" y="3207489"/>
              <a:ext cx="264822" cy="264822"/>
            </a:xfrm>
            <a:prstGeom prst="rect">
              <a:avLst/>
            </a:prstGeom>
          </p:spPr>
        </p:pic>
      </p:grpSp>
      <p:grpSp>
        <p:nvGrpSpPr>
          <p:cNvPr id="22" name="Group 21"/>
          <p:cNvGrpSpPr/>
          <p:nvPr/>
        </p:nvGrpSpPr>
        <p:grpSpPr>
          <a:xfrm>
            <a:off x="11709322" y="560322"/>
            <a:ext cx="209584" cy="209584"/>
            <a:chOff x="6451323" y="1618587"/>
            <a:chExt cx="264822" cy="264822"/>
          </a:xfrm>
        </p:grpSpPr>
        <p:sp>
          <p:nvSpPr>
            <p:cNvPr id="70" name="Oval 69"/>
            <p:cNvSpPr/>
            <p:nvPr/>
          </p:nvSpPr>
          <p:spPr>
            <a:xfrm>
              <a:off x="6451323" y="1618587"/>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rotWithShape="1">
            <a:blip r:embed="rId5"/>
            <a:srcRect l="37231" r="20339" b="37335"/>
            <a:stretch/>
          </p:blipFill>
          <p:spPr>
            <a:xfrm>
              <a:off x="6509016" y="1646492"/>
              <a:ext cx="154038" cy="227506"/>
            </a:xfrm>
            <a:prstGeom prst="rect">
              <a:avLst/>
            </a:prstGeom>
          </p:spPr>
        </p:pic>
      </p:grpSp>
      <p:sp>
        <p:nvSpPr>
          <p:cNvPr id="71" name="Oval 70"/>
          <p:cNvSpPr/>
          <p:nvPr/>
        </p:nvSpPr>
        <p:spPr>
          <a:xfrm>
            <a:off x="11448463" y="1651876"/>
            <a:ext cx="203706" cy="203706"/>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80" name="Picture 79"/>
          <p:cNvPicPr>
            <a:picLocks noChangeAspect="1"/>
          </p:cNvPicPr>
          <p:nvPr/>
        </p:nvPicPr>
        <p:blipFill>
          <a:blip r:embed="rId6"/>
          <a:stretch>
            <a:fillRect/>
          </a:stretch>
        </p:blipFill>
        <p:spPr>
          <a:xfrm flipH="1">
            <a:off x="11447664" y="1651080"/>
            <a:ext cx="204504" cy="204504"/>
          </a:xfrm>
          <a:prstGeom prst="rect">
            <a:avLst/>
          </a:prstGeom>
        </p:spPr>
      </p:pic>
      <p:grpSp>
        <p:nvGrpSpPr>
          <p:cNvPr id="16" name="Group 15"/>
          <p:cNvGrpSpPr/>
          <p:nvPr/>
        </p:nvGrpSpPr>
        <p:grpSpPr>
          <a:xfrm>
            <a:off x="5624423" y="560322"/>
            <a:ext cx="180934" cy="209584"/>
            <a:chOff x="12457252" y="3207489"/>
            <a:chExt cx="264822" cy="264822"/>
          </a:xfrm>
        </p:grpSpPr>
        <p:sp>
          <p:nvSpPr>
            <p:cNvPr id="83" name="Oval 82"/>
            <p:cNvSpPr/>
            <p:nvPr/>
          </p:nvSpPr>
          <p:spPr>
            <a:xfrm>
              <a:off x="12457252"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4" name="Picture 83"/>
            <p:cNvPicPr>
              <a:picLocks noChangeAspect="1"/>
            </p:cNvPicPr>
            <p:nvPr/>
          </p:nvPicPr>
          <p:blipFill>
            <a:blip r:embed="rId7"/>
            <a:stretch>
              <a:fillRect/>
            </a:stretch>
          </p:blipFill>
          <p:spPr>
            <a:xfrm>
              <a:off x="12503821" y="3254451"/>
              <a:ext cx="185962" cy="185962"/>
            </a:xfrm>
            <a:prstGeom prst="rect">
              <a:avLst/>
            </a:prstGeom>
          </p:spPr>
        </p:pic>
      </p:grpSp>
      <p:sp>
        <p:nvSpPr>
          <p:cNvPr id="11" name="TextBox 10"/>
          <p:cNvSpPr txBox="1"/>
          <p:nvPr/>
        </p:nvSpPr>
        <p:spPr>
          <a:xfrm>
            <a:off x="1215538" y="1280730"/>
            <a:ext cx="184731" cy="369332"/>
          </a:xfrm>
          <a:prstGeom prst="rect">
            <a:avLst/>
          </a:prstGeom>
          <a:noFill/>
        </p:spPr>
        <p:txBody>
          <a:bodyPr wrap="none" rtlCol="0">
            <a:spAutoFit/>
          </a:bodyPr>
          <a:lstStyle/>
          <a:p>
            <a:endParaRPr lang="en-US"/>
          </a:p>
        </p:txBody>
      </p:sp>
      <p:sp>
        <p:nvSpPr>
          <p:cNvPr id="62" name="TextBox 61"/>
          <p:cNvSpPr txBox="1"/>
          <p:nvPr/>
        </p:nvSpPr>
        <p:spPr>
          <a:xfrm rot="16200000">
            <a:off x="11255970" y="4111097"/>
            <a:ext cx="1136525" cy="380913"/>
          </a:xfrm>
          <a:prstGeom prst="rect">
            <a:avLst/>
          </a:prstGeom>
          <a:noFill/>
        </p:spPr>
        <p:txBody>
          <a:bodyPr wrap="square" lIns="91429" tIns="45714" rIns="91429" bIns="45714" rtlCol="0">
            <a:spAutoFit/>
          </a:bodyPr>
          <a:lstStyle/>
          <a:p>
            <a:pPr algn="ctr"/>
            <a:r>
              <a:rPr lang="en-US" b="1" cap="small" dirty="0" smtClean="0">
                <a:solidFill>
                  <a:schemeClr val="bg1"/>
                </a:solidFill>
                <a:latin typeface="Arial"/>
                <a:cs typeface="Arial"/>
              </a:rPr>
              <a:t>Action</a:t>
            </a:r>
            <a:endParaRPr lang="en-US" b="1" cap="small" dirty="0">
              <a:solidFill>
                <a:schemeClr val="bg1"/>
              </a:solidFill>
              <a:latin typeface="Arial"/>
              <a:cs typeface="Arial"/>
            </a:endParaRPr>
          </a:p>
        </p:txBody>
      </p:sp>
      <p:sp>
        <p:nvSpPr>
          <p:cNvPr id="64" name="Rectangle 63"/>
          <p:cNvSpPr/>
          <p:nvPr/>
        </p:nvSpPr>
        <p:spPr>
          <a:xfrm>
            <a:off x="120961" y="1618592"/>
            <a:ext cx="6477266" cy="5204241"/>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65" name="Rectangle 64"/>
          <p:cNvSpPr/>
          <p:nvPr/>
        </p:nvSpPr>
        <p:spPr>
          <a:xfrm>
            <a:off x="445883" y="1896412"/>
            <a:ext cx="1871057" cy="113673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Enhance and expand OLA Professional developmental opportunities and programs. </a:t>
            </a:r>
            <a:endParaRPr lang="en-US" sz="1000" b="1" dirty="0">
              <a:solidFill>
                <a:schemeClr val="tx1"/>
              </a:solidFill>
              <a:latin typeface="Arial"/>
              <a:cs typeface="Arial"/>
            </a:endParaRPr>
          </a:p>
        </p:txBody>
      </p:sp>
      <p:sp>
        <p:nvSpPr>
          <p:cNvPr id="66" name="Rectangle 65"/>
          <p:cNvSpPr/>
          <p:nvPr/>
        </p:nvSpPr>
        <p:spPr>
          <a:xfrm>
            <a:off x="2381731" y="1908315"/>
            <a:ext cx="4120677" cy="1118016"/>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Increase OLA Conference attendance number W-F (Target TBD)</a:t>
            </a:r>
          </a:p>
          <a:p>
            <a:pPr marL="171430" indent="-171430">
              <a:buFont typeface="Arial"/>
              <a:buChar char="•"/>
            </a:pPr>
            <a:r>
              <a:rPr lang="en-US" sz="1000" dirty="0" smtClean="0">
                <a:solidFill>
                  <a:schemeClr val="tx1"/>
                </a:solidFill>
                <a:cs typeface="Arial"/>
              </a:rPr>
              <a:t>Increase </a:t>
            </a:r>
            <a:r>
              <a:rPr lang="en-US" sz="1000" dirty="0">
                <a:solidFill>
                  <a:schemeClr val="tx1"/>
                </a:solidFill>
                <a:cs typeface="Arial"/>
              </a:rPr>
              <a:t>OLA Conference </a:t>
            </a:r>
            <a:r>
              <a:rPr lang="en-US" sz="1000" dirty="0" smtClean="0">
                <a:solidFill>
                  <a:schemeClr val="tx1"/>
                </a:solidFill>
                <a:cs typeface="Arial"/>
              </a:rPr>
              <a:t>attendance </a:t>
            </a:r>
            <a:r>
              <a:rPr lang="en-US" sz="1000" dirty="0">
                <a:solidFill>
                  <a:schemeClr val="tx1"/>
                </a:solidFill>
                <a:cs typeface="Arial"/>
              </a:rPr>
              <a:t>number </a:t>
            </a:r>
            <a:r>
              <a:rPr lang="en-US" sz="1000" dirty="0" smtClean="0">
                <a:solidFill>
                  <a:schemeClr val="tx1"/>
                </a:solidFill>
                <a:cs typeface="Arial"/>
              </a:rPr>
              <a:t>Saturday  </a:t>
            </a:r>
            <a:r>
              <a:rPr lang="en-US" sz="1000" dirty="0">
                <a:solidFill>
                  <a:schemeClr val="tx1"/>
                </a:solidFill>
                <a:cs typeface="Arial"/>
              </a:rPr>
              <a:t>(Target TBD</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Broad/balanced OLA </a:t>
            </a:r>
            <a:r>
              <a:rPr lang="en-US" sz="1000" dirty="0">
                <a:solidFill>
                  <a:schemeClr val="tx1"/>
                </a:solidFill>
                <a:cs typeface="Arial"/>
              </a:rPr>
              <a:t>Conference </a:t>
            </a:r>
            <a:r>
              <a:rPr lang="en-US" sz="1000" dirty="0" smtClean="0">
                <a:solidFill>
                  <a:schemeClr val="tx1"/>
                </a:solidFill>
                <a:cs typeface="Arial"/>
              </a:rPr>
              <a:t>attendance from all library types (Target TBD)</a:t>
            </a:r>
          </a:p>
          <a:p>
            <a:pPr marL="171430" indent="-171430">
              <a:buFont typeface="Arial"/>
              <a:buChar char="•"/>
            </a:pPr>
            <a:r>
              <a:rPr lang="en-US" sz="1000" dirty="0" smtClean="0">
                <a:solidFill>
                  <a:schemeClr val="tx1"/>
                </a:solidFill>
                <a:cs typeface="Arial"/>
              </a:rPr>
              <a:t>Year/Year improvement on professional development satisfaction survey scores (Targets TBD)</a:t>
            </a:r>
            <a:endParaRPr lang="en-US" sz="1000" dirty="0">
              <a:solidFill>
                <a:schemeClr val="tx1"/>
              </a:solidFill>
              <a:cs typeface="Arial"/>
            </a:endParaRPr>
          </a:p>
        </p:txBody>
      </p:sp>
      <p:sp>
        <p:nvSpPr>
          <p:cNvPr id="67" name="Rectangle 66"/>
          <p:cNvSpPr/>
          <p:nvPr/>
        </p:nvSpPr>
        <p:spPr>
          <a:xfrm>
            <a:off x="2374863" y="3097126"/>
            <a:ext cx="4120677" cy="117061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Usability test scores of X (Targets TBD)</a:t>
            </a:r>
          </a:p>
          <a:p>
            <a:pPr marL="171430" indent="-171430">
              <a:buFont typeface="Arial"/>
              <a:buChar char="•"/>
            </a:pPr>
            <a:r>
              <a:rPr lang="en-US" sz="1000" dirty="0" smtClean="0">
                <a:solidFill>
                  <a:schemeClr val="tx1"/>
                </a:solidFill>
                <a:cs typeface="Arial"/>
              </a:rPr>
              <a:t>Year/Year </a:t>
            </a:r>
            <a:r>
              <a:rPr lang="en-US" sz="1000" dirty="0">
                <a:solidFill>
                  <a:schemeClr val="tx1"/>
                </a:solidFill>
                <a:cs typeface="Arial"/>
              </a:rPr>
              <a:t>improvement on </a:t>
            </a:r>
            <a:r>
              <a:rPr lang="en-US" sz="1000" dirty="0" smtClean="0">
                <a:solidFill>
                  <a:schemeClr val="tx1"/>
                </a:solidFill>
                <a:cs typeface="Arial"/>
              </a:rPr>
              <a:t>communication satisfaction </a:t>
            </a:r>
            <a:r>
              <a:rPr lang="en-US" sz="1000" dirty="0">
                <a:solidFill>
                  <a:schemeClr val="tx1"/>
                </a:solidFill>
                <a:cs typeface="Arial"/>
              </a:rPr>
              <a:t>survey scores (Targets TBD</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Increase of website page views and visit duration. </a:t>
            </a:r>
          </a:p>
          <a:p>
            <a:pPr marL="171430" indent="-171430">
              <a:buFont typeface="Arial"/>
              <a:buChar char="•"/>
            </a:pPr>
            <a:r>
              <a:rPr lang="en-US" sz="1000" dirty="0">
                <a:solidFill>
                  <a:schemeClr val="tx1"/>
                </a:solidFill>
                <a:cs typeface="Arial"/>
              </a:rPr>
              <a:t>Year/Year improvement on communication satisfaction feedback from Divisional/Task Force Leadership (Targets TBD)</a:t>
            </a:r>
            <a:endParaRPr lang="en-US" sz="1000" dirty="0" smtClean="0">
              <a:solidFill>
                <a:schemeClr val="tx1"/>
              </a:solidFill>
              <a:cs typeface="Arial"/>
            </a:endParaRPr>
          </a:p>
        </p:txBody>
      </p:sp>
      <p:sp>
        <p:nvSpPr>
          <p:cNvPr id="75" name="Rectangle 74"/>
          <p:cNvSpPr/>
          <p:nvPr/>
        </p:nvSpPr>
        <p:spPr>
          <a:xfrm>
            <a:off x="2373641" y="4311317"/>
            <a:ext cx="4120677" cy="1144094"/>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a:solidFill>
                  <a:schemeClr val="tx1"/>
                </a:solidFill>
                <a:cs typeface="Arial"/>
              </a:rPr>
              <a:t>Measure of outreach: events, speaking engagements, communications, etc</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Attendance </a:t>
            </a:r>
            <a:r>
              <a:rPr lang="en-US" sz="1000" dirty="0" smtClean="0">
                <a:solidFill>
                  <a:schemeClr val="tx1"/>
                </a:solidFill>
                <a:latin typeface="Arial"/>
                <a:cs typeface="Arial"/>
              </a:rPr>
              <a:t>at Legislation </a:t>
            </a:r>
            <a:r>
              <a:rPr lang="en-US" sz="1000" dirty="0">
                <a:solidFill>
                  <a:schemeClr val="tx1"/>
                </a:solidFill>
                <a:latin typeface="Arial"/>
                <a:cs typeface="Arial"/>
              </a:rPr>
              <a:t>D</a:t>
            </a:r>
            <a:r>
              <a:rPr lang="en-US" sz="1000" dirty="0" smtClean="0">
                <a:solidFill>
                  <a:schemeClr val="tx1"/>
                </a:solidFill>
                <a:latin typeface="Arial"/>
                <a:cs typeface="Arial"/>
              </a:rPr>
              <a:t>ays increases to #/% by (date)                             </a:t>
            </a:r>
            <a:endParaRPr lang="en-US" sz="1000" dirty="0">
              <a:solidFill>
                <a:schemeClr val="tx1"/>
              </a:solidFill>
              <a:latin typeface="Arial"/>
              <a:cs typeface="Arial"/>
            </a:endParaRPr>
          </a:p>
        </p:txBody>
      </p:sp>
      <p:sp>
        <p:nvSpPr>
          <p:cNvPr id="76" name="Rectangle 75"/>
          <p:cNvSpPr/>
          <p:nvPr/>
        </p:nvSpPr>
        <p:spPr>
          <a:xfrm>
            <a:off x="2365843" y="5503996"/>
            <a:ext cx="4120677" cy="130240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1000" dirty="0" smtClean="0">
                <a:solidFill>
                  <a:schemeClr val="tx1"/>
                </a:solidFill>
                <a:latin typeface="Arial"/>
                <a:cs typeface="Arial"/>
              </a:rPr>
              <a:t>Annual survey shows OLA as ”welcoming”</a:t>
            </a:r>
          </a:p>
          <a:p>
            <a:pPr marL="171430" indent="-171430">
              <a:buFont typeface="Arial"/>
              <a:buChar char="•"/>
            </a:pPr>
            <a:r>
              <a:rPr lang="en-US" sz="1000" dirty="0" smtClean="0">
                <a:solidFill>
                  <a:schemeClr val="tx1"/>
                </a:solidFill>
                <a:latin typeface="Arial"/>
                <a:cs typeface="Arial"/>
              </a:rPr>
              <a:t>Percentage of library professionals/staff within Oregon are OLA members</a:t>
            </a:r>
          </a:p>
          <a:p>
            <a:pPr marL="171430" indent="-171430">
              <a:buFont typeface="Arial"/>
              <a:buChar char="•"/>
            </a:pPr>
            <a:r>
              <a:rPr lang="en-US" sz="1000" dirty="0" smtClean="0">
                <a:solidFill>
                  <a:schemeClr val="tx1"/>
                </a:solidFill>
                <a:latin typeface="Arial"/>
                <a:cs typeface="Arial"/>
              </a:rPr>
              <a:t>Increase of membership and retention year/year</a:t>
            </a:r>
          </a:p>
          <a:p>
            <a:pPr marL="171430" indent="-171430">
              <a:buFont typeface="Arial"/>
              <a:buChar char="•"/>
            </a:pPr>
            <a:r>
              <a:rPr lang="en-US" sz="1000" dirty="0">
                <a:solidFill>
                  <a:schemeClr val="tx1"/>
                </a:solidFill>
                <a:cs typeface="Arial"/>
              </a:rPr>
              <a:t>Year/Year improvement on </a:t>
            </a:r>
            <a:r>
              <a:rPr lang="en-US" sz="1000" dirty="0" smtClean="0">
                <a:solidFill>
                  <a:schemeClr val="tx1"/>
                </a:solidFill>
                <a:cs typeface="Arial"/>
              </a:rPr>
              <a:t>engagement satisfaction </a:t>
            </a:r>
            <a:r>
              <a:rPr lang="en-US" sz="1000" dirty="0">
                <a:solidFill>
                  <a:schemeClr val="tx1"/>
                </a:solidFill>
                <a:cs typeface="Arial"/>
              </a:rPr>
              <a:t>survey scores (Targets TBD</a:t>
            </a:r>
            <a:r>
              <a:rPr lang="en-US" sz="1000" dirty="0" smtClean="0">
                <a:solidFill>
                  <a:schemeClr val="tx1"/>
                </a:solidFill>
                <a:cs typeface="Arial"/>
              </a:rPr>
              <a:t>)</a:t>
            </a:r>
          </a:p>
          <a:p>
            <a:pPr marL="171430" indent="-171430">
              <a:buFont typeface="Arial"/>
              <a:buChar char="•"/>
            </a:pPr>
            <a:r>
              <a:rPr lang="en-US" sz="1000" dirty="0" smtClean="0">
                <a:solidFill>
                  <a:schemeClr val="tx1"/>
                </a:solidFill>
                <a:cs typeface="Arial"/>
              </a:rPr>
              <a:t>Membership lapse measure </a:t>
            </a:r>
            <a:endParaRPr lang="en-US" sz="1000" dirty="0">
              <a:solidFill>
                <a:schemeClr val="tx1"/>
              </a:solidFill>
              <a:cs typeface="Arial"/>
            </a:endParaRPr>
          </a:p>
        </p:txBody>
      </p:sp>
      <p:sp>
        <p:nvSpPr>
          <p:cNvPr id="86" name="TextBox 85"/>
          <p:cNvSpPr txBox="1"/>
          <p:nvPr/>
        </p:nvSpPr>
        <p:spPr>
          <a:xfrm rot="16200000">
            <a:off x="-2312756" y="4030255"/>
            <a:ext cx="5204241" cy="380913"/>
          </a:xfrm>
          <a:prstGeom prst="rect">
            <a:avLst/>
          </a:prstGeom>
          <a:noFill/>
          <a:ln>
            <a:noFill/>
          </a:ln>
        </p:spPr>
        <p:txBody>
          <a:bodyPr wrap="square" lIns="91429" tIns="45714" rIns="91429" bIns="45714" rtlCol="0">
            <a:spAutoFit/>
          </a:bodyPr>
          <a:lstStyle/>
          <a:p>
            <a:pPr algn="ctr"/>
            <a:r>
              <a:rPr lang="en-US" b="1" cap="small" dirty="0">
                <a:solidFill>
                  <a:schemeClr val="bg1"/>
                </a:solidFill>
                <a:latin typeface="Arial"/>
                <a:cs typeface="Arial"/>
              </a:rPr>
              <a:t>Focus</a:t>
            </a:r>
          </a:p>
        </p:txBody>
      </p:sp>
      <p:sp>
        <p:nvSpPr>
          <p:cNvPr id="87" name="Rectangle 86"/>
          <p:cNvSpPr/>
          <p:nvPr/>
        </p:nvSpPr>
        <p:spPr>
          <a:xfrm>
            <a:off x="446609" y="3085224"/>
            <a:ext cx="1870564" cy="117061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Improve the means and effectiveness of OLA communication.</a:t>
            </a:r>
            <a:endParaRPr lang="en-US" sz="1000" b="1" dirty="0">
              <a:solidFill>
                <a:schemeClr val="tx1"/>
              </a:solidFill>
              <a:latin typeface="Arial"/>
              <a:cs typeface="Arial"/>
            </a:endParaRPr>
          </a:p>
        </p:txBody>
      </p:sp>
      <p:sp>
        <p:nvSpPr>
          <p:cNvPr id="88" name="Rectangle 87"/>
          <p:cNvSpPr/>
          <p:nvPr/>
        </p:nvSpPr>
        <p:spPr>
          <a:xfrm>
            <a:off x="417729" y="4304424"/>
            <a:ext cx="1890191" cy="113908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Strengthen </a:t>
            </a:r>
            <a:r>
              <a:rPr lang="en-US" sz="1000" b="1" dirty="0" err="1" smtClean="0">
                <a:solidFill>
                  <a:schemeClr val="tx1"/>
                </a:solidFill>
                <a:latin typeface="Arial"/>
                <a:cs typeface="Arial"/>
              </a:rPr>
              <a:t>OLA’s</a:t>
            </a:r>
            <a:r>
              <a:rPr lang="en-US" sz="1000" b="1" dirty="0" smtClean="0">
                <a:solidFill>
                  <a:schemeClr val="tx1"/>
                </a:solidFill>
                <a:latin typeface="Arial"/>
                <a:cs typeface="Arial"/>
              </a:rPr>
              <a:t> leadership and advocacy role across Oregon. </a:t>
            </a:r>
            <a:endParaRPr lang="en-US" sz="1000" b="1" dirty="0">
              <a:solidFill>
                <a:schemeClr val="tx1"/>
              </a:solidFill>
              <a:latin typeface="Arial"/>
              <a:cs typeface="Arial"/>
            </a:endParaRPr>
          </a:p>
        </p:txBody>
      </p:sp>
      <p:sp>
        <p:nvSpPr>
          <p:cNvPr id="89" name="Rectangle 88"/>
          <p:cNvSpPr/>
          <p:nvPr/>
        </p:nvSpPr>
        <p:spPr>
          <a:xfrm>
            <a:off x="417728" y="5492093"/>
            <a:ext cx="1890191" cy="1302405"/>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000" b="1" dirty="0" smtClean="0">
                <a:solidFill>
                  <a:schemeClr val="tx1"/>
                </a:solidFill>
                <a:latin typeface="Arial"/>
                <a:cs typeface="Arial"/>
              </a:rPr>
              <a:t>Increase engagement in OLA and enrich the membership experience. </a:t>
            </a:r>
            <a:endParaRPr lang="en-US" sz="1000" b="1" dirty="0">
              <a:solidFill>
                <a:schemeClr val="tx1"/>
              </a:solidFill>
              <a:latin typeface="Arial"/>
              <a:cs typeface="Arial"/>
            </a:endParaRPr>
          </a:p>
        </p:txBody>
      </p:sp>
      <p:sp>
        <p:nvSpPr>
          <p:cNvPr id="91" name="Rectangle 90"/>
          <p:cNvSpPr/>
          <p:nvPr/>
        </p:nvSpPr>
        <p:spPr>
          <a:xfrm>
            <a:off x="384396" y="1640105"/>
            <a:ext cx="1645021" cy="276987"/>
          </a:xfrm>
          <a:prstGeom prst="rect">
            <a:avLst/>
          </a:prstGeom>
        </p:spPr>
        <p:txBody>
          <a:bodyPr wrap="square" lIns="91429" tIns="45714" rIns="91429" bIns="45714">
            <a:spAutoFit/>
          </a:bodyPr>
          <a:lstStyle/>
          <a:p>
            <a:r>
              <a:rPr lang="en-US" sz="1200" b="1" dirty="0" smtClean="0">
                <a:solidFill>
                  <a:srgbClr val="FFFFFF"/>
                </a:solidFill>
                <a:latin typeface="Arial"/>
                <a:cs typeface="Arial"/>
              </a:rPr>
              <a:t>Areas of Focus</a:t>
            </a:r>
            <a:endParaRPr lang="en-US" sz="1200" dirty="0">
              <a:solidFill>
                <a:srgbClr val="FFFFFF"/>
              </a:solidFill>
            </a:endParaRPr>
          </a:p>
        </p:txBody>
      </p:sp>
      <p:sp>
        <p:nvSpPr>
          <p:cNvPr id="92" name="Rectangle 91"/>
          <p:cNvSpPr/>
          <p:nvPr/>
        </p:nvSpPr>
        <p:spPr>
          <a:xfrm>
            <a:off x="2328485" y="1631328"/>
            <a:ext cx="1037389" cy="276987"/>
          </a:xfrm>
          <a:prstGeom prst="rect">
            <a:avLst/>
          </a:prstGeom>
        </p:spPr>
        <p:txBody>
          <a:bodyPr wrap="square" lIns="91429" tIns="45714" rIns="91429" bIns="45714">
            <a:spAutoFit/>
          </a:bodyPr>
          <a:lstStyle/>
          <a:p>
            <a:r>
              <a:rPr lang="en-US" sz="1200" b="1" dirty="0">
                <a:solidFill>
                  <a:srgbClr val="FFFFFF"/>
                </a:solidFill>
                <a:latin typeface="Arial"/>
                <a:cs typeface="Arial"/>
              </a:rPr>
              <a:t>Objectives</a:t>
            </a:r>
            <a:endParaRPr lang="en-US" sz="1200" dirty="0">
              <a:solidFill>
                <a:srgbClr val="FFFFFF"/>
              </a:solidFill>
            </a:endParaRPr>
          </a:p>
        </p:txBody>
      </p:sp>
      <p:sp>
        <p:nvSpPr>
          <p:cNvPr id="93" name="Oval 92"/>
          <p:cNvSpPr/>
          <p:nvPr/>
        </p:nvSpPr>
        <p:spPr>
          <a:xfrm>
            <a:off x="6265605" y="1658923"/>
            <a:ext cx="209584" cy="209584"/>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94" name="Picture 93"/>
          <p:cNvPicPr>
            <a:picLocks noChangeAspect="1"/>
          </p:cNvPicPr>
          <p:nvPr/>
        </p:nvPicPr>
        <p:blipFill>
          <a:blip r:embed="rId8"/>
          <a:stretch>
            <a:fillRect/>
          </a:stretch>
        </p:blipFill>
        <p:spPr>
          <a:xfrm>
            <a:off x="6292970" y="1685960"/>
            <a:ext cx="156065" cy="156065"/>
          </a:xfrm>
          <a:prstGeom prst="rect">
            <a:avLst/>
          </a:prstGeom>
        </p:spPr>
      </p:pic>
      <p:grpSp>
        <p:nvGrpSpPr>
          <p:cNvPr id="95" name="Group 94"/>
          <p:cNvGrpSpPr/>
          <p:nvPr/>
        </p:nvGrpSpPr>
        <p:grpSpPr>
          <a:xfrm>
            <a:off x="2065740" y="1637631"/>
            <a:ext cx="209584" cy="209584"/>
            <a:chOff x="1496512" y="1654304"/>
            <a:chExt cx="209584" cy="209584"/>
          </a:xfrm>
        </p:grpSpPr>
        <p:sp>
          <p:nvSpPr>
            <p:cNvPr id="96" name="Oval 95"/>
            <p:cNvSpPr/>
            <p:nvPr/>
          </p:nvSpPr>
          <p:spPr>
            <a:xfrm>
              <a:off x="1496512" y="1654304"/>
              <a:ext cx="209584" cy="209584"/>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97" name="Picture 96"/>
            <p:cNvPicPr>
              <a:picLocks noChangeAspect="1"/>
            </p:cNvPicPr>
            <p:nvPr/>
          </p:nvPicPr>
          <p:blipFill>
            <a:blip r:embed="rId9"/>
            <a:stretch>
              <a:fillRect/>
            </a:stretch>
          </p:blipFill>
          <p:spPr>
            <a:xfrm>
              <a:off x="1510677" y="1667737"/>
              <a:ext cx="180052" cy="180052"/>
            </a:xfrm>
            <a:prstGeom prst="rect">
              <a:avLst/>
            </a:prstGeom>
          </p:spPr>
        </p:pic>
      </p:grpSp>
      <p:sp>
        <p:nvSpPr>
          <p:cNvPr id="48" name="TextBox 47"/>
          <p:cNvSpPr txBox="1"/>
          <p:nvPr/>
        </p:nvSpPr>
        <p:spPr>
          <a:xfrm>
            <a:off x="9228056" y="79984"/>
            <a:ext cx="1834733" cy="369332"/>
          </a:xfrm>
          <a:prstGeom prst="rect">
            <a:avLst/>
          </a:prstGeom>
          <a:noFill/>
        </p:spPr>
        <p:txBody>
          <a:bodyPr wrap="none" rtlCol="0">
            <a:spAutoFit/>
          </a:bodyPr>
          <a:lstStyle/>
          <a:p>
            <a:r>
              <a:rPr lang="en-US" dirty="0" smtClean="0"/>
              <a:t>Revised on 8/11</a:t>
            </a:r>
            <a:endParaRPr lang="en-US" dirty="0"/>
          </a:p>
        </p:txBody>
      </p:sp>
    </p:spTree>
    <p:extLst>
      <p:ext uri="{BB962C8B-B14F-4D97-AF65-F5344CB8AC3E}">
        <p14:creationId xmlns:p14="http://schemas.microsoft.com/office/powerpoint/2010/main" val="1104963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pPr/>
              <a:t>14</a:t>
            </a:fld>
            <a:endParaRPr lang="en-US" dirty="0"/>
          </a:p>
        </p:txBody>
      </p:sp>
      <p:sp>
        <p:nvSpPr>
          <p:cNvPr id="3" name="Content Placeholder 2"/>
          <p:cNvSpPr>
            <a:spLocks noGrp="1"/>
          </p:cNvSpPr>
          <p:nvPr>
            <p:ph sz="quarter" idx="11"/>
          </p:nvPr>
        </p:nvSpPr>
        <p:spPr/>
        <p:txBody>
          <a:bodyPr/>
          <a:lstStyle/>
          <a:p>
            <a:r>
              <a:rPr lang="en-US" dirty="0" smtClean="0"/>
              <a:t>Operational Planning</a:t>
            </a:r>
            <a:endParaRPr lang="en-US" dirty="0"/>
          </a:p>
        </p:txBody>
      </p:sp>
      <p:grpSp>
        <p:nvGrpSpPr>
          <p:cNvPr id="27" name="Group 26"/>
          <p:cNvGrpSpPr/>
          <p:nvPr/>
        </p:nvGrpSpPr>
        <p:grpSpPr>
          <a:xfrm>
            <a:off x="6324018" y="5020843"/>
            <a:ext cx="912873" cy="912873"/>
            <a:chOff x="4434123" y="2026220"/>
            <a:chExt cx="457200" cy="457200"/>
          </a:xfrm>
        </p:grpSpPr>
        <p:sp>
          <p:nvSpPr>
            <p:cNvPr id="28" name="Oval 27"/>
            <p:cNvSpPr/>
            <p:nvPr/>
          </p:nvSpPr>
          <p:spPr>
            <a:xfrm>
              <a:off x="4434123" y="2026220"/>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29" name="Picture 28" descr="Priority.Sig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209" y="2067928"/>
              <a:ext cx="368278" cy="368278"/>
            </a:xfrm>
            <a:prstGeom prst="rect">
              <a:avLst/>
            </a:prstGeom>
          </p:spPr>
        </p:pic>
      </p:grpSp>
      <p:grpSp>
        <p:nvGrpSpPr>
          <p:cNvPr id="30" name="Group 29"/>
          <p:cNvGrpSpPr/>
          <p:nvPr/>
        </p:nvGrpSpPr>
        <p:grpSpPr>
          <a:xfrm>
            <a:off x="5000625" y="4995080"/>
            <a:ext cx="919340" cy="941869"/>
            <a:chOff x="4434123" y="1396520"/>
            <a:chExt cx="457200" cy="468404"/>
          </a:xfrm>
        </p:grpSpPr>
        <p:sp>
          <p:nvSpPr>
            <p:cNvPr id="31" name="Oval 30"/>
            <p:cNvSpPr/>
            <p:nvPr/>
          </p:nvSpPr>
          <p:spPr>
            <a:xfrm>
              <a:off x="4434123" y="1407725"/>
              <a:ext cx="457200" cy="457199"/>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32" name="Picture 31" descr="ActionSteps.Sho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044" y="1396520"/>
              <a:ext cx="437063" cy="437063"/>
            </a:xfrm>
            <a:prstGeom prst="rect">
              <a:avLst/>
            </a:prstGeom>
          </p:spPr>
        </p:pic>
      </p:grpSp>
      <p:grpSp>
        <p:nvGrpSpPr>
          <p:cNvPr id="34" name="Group 33"/>
          <p:cNvGrpSpPr/>
          <p:nvPr/>
        </p:nvGrpSpPr>
        <p:grpSpPr>
          <a:xfrm>
            <a:off x="7640944" y="5038370"/>
            <a:ext cx="895346" cy="895346"/>
            <a:chOff x="4433388" y="3312285"/>
            <a:chExt cx="457200" cy="457200"/>
          </a:xfrm>
        </p:grpSpPr>
        <p:sp>
          <p:nvSpPr>
            <p:cNvPr id="35" name="Oval 34"/>
            <p:cNvSpPr/>
            <p:nvPr/>
          </p:nvSpPr>
          <p:spPr>
            <a:xfrm>
              <a:off x="4433388" y="3312285"/>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36" name="Picture 35" descr="Timing.Wat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144" y="3344608"/>
              <a:ext cx="386080" cy="386080"/>
            </a:xfrm>
            <a:prstGeom prst="rect">
              <a:avLst/>
            </a:prstGeom>
          </p:spPr>
        </p:pic>
      </p:grpSp>
      <p:grpSp>
        <p:nvGrpSpPr>
          <p:cNvPr id="37" name="Group 36"/>
          <p:cNvGrpSpPr/>
          <p:nvPr/>
        </p:nvGrpSpPr>
        <p:grpSpPr>
          <a:xfrm>
            <a:off x="8940343" y="5060624"/>
            <a:ext cx="873092" cy="873092"/>
            <a:chOff x="4441074" y="3940757"/>
            <a:chExt cx="457200" cy="457200"/>
          </a:xfrm>
        </p:grpSpPr>
        <p:sp>
          <p:nvSpPr>
            <p:cNvPr id="38" name="Oval 37"/>
            <p:cNvSpPr/>
            <p:nvPr/>
          </p:nvSpPr>
          <p:spPr>
            <a:xfrm>
              <a:off x="4441074" y="3940757"/>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39" name="Picture 38" descr="Owner.Peop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6243" y="3957493"/>
              <a:ext cx="389672" cy="389672"/>
            </a:xfrm>
            <a:prstGeom prst="rect">
              <a:avLst/>
            </a:prstGeom>
          </p:spPr>
        </p:pic>
      </p:grpSp>
    </p:spTree>
    <p:extLst>
      <p:ext uri="{BB962C8B-B14F-4D97-AF65-F5344CB8AC3E}">
        <p14:creationId xmlns:p14="http://schemas.microsoft.com/office/powerpoint/2010/main" val="9781280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a:xfrm>
            <a:off x="9177822" y="786887"/>
            <a:ext cx="2442679" cy="591770"/>
          </a:xfrm>
          <a:prstGeom prst="rightArrow">
            <a:avLst/>
          </a:prstGeom>
          <a:solidFill>
            <a:schemeClr val="bg1">
              <a:lumMod val="85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4163" algn="ctr"/>
            <a:r>
              <a:rPr lang="en-US" sz="1100" b="1" dirty="0"/>
              <a:t>Org. Performance Mgmt.</a:t>
            </a: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mn-lt"/>
              </a:rPr>
              <a:pPr/>
              <a:t>15</a:t>
            </a:fld>
            <a:endParaRPr lang="en-US" dirty="0">
              <a:latin typeface="+mn-lt"/>
            </a:endParaRPr>
          </a:p>
        </p:txBody>
      </p:sp>
      <p:sp>
        <p:nvSpPr>
          <p:cNvPr id="3" name="Text Placeholder 2"/>
          <p:cNvSpPr>
            <a:spLocks noGrp="1"/>
          </p:cNvSpPr>
          <p:nvPr>
            <p:ph type="body" sz="quarter" idx="11"/>
          </p:nvPr>
        </p:nvSpPr>
        <p:spPr/>
        <p:txBody>
          <a:bodyPr>
            <a:noAutofit/>
          </a:bodyPr>
          <a:lstStyle/>
          <a:p>
            <a:r>
              <a:rPr lang="en-US" sz="3200" b="1" dirty="0">
                <a:latin typeface="Arial Narrow" charset="0"/>
                <a:ea typeface="Arial Narrow" charset="0"/>
                <a:cs typeface="Arial Narrow" charset="0"/>
              </a:rPr>
              <a:t>Operational Planning Elements</a:t>
            </a:r>
          </a:p>
        </p:txBody>
      </p:sp>
      <p:sp>
        <p:nvSpPr>
          <p:cNvPr id="10" name="Right Arrow 9"/>
          <p:cNvSpPr/>
          <p:nvPr/>
        </p:nvSpPr>
        <p:spPr>
          <a:xfrm>
            <a:off x="5672479" y="824876"/>
            <a:ext cx="3505343" cy="591770"/>
          </a:xfrm>
          <a:prstGeom prst="rightArrow">
            <a:avLst/>
          </a:prstGeom>
          <a:solidFill>
            <a:srgbClr val="559CBE"/>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4625" algn="ctr" defTabSz="282575"/>
            <a:r>
              <a:rPr lang="en-US" sz="1100" b="1" dirty="0"/>
              <a:t>Operational Planning</a:t>
            </a:r>
          </a:p>
        </p:txBody>
      </p:sp>
      <p:sp>
        <p:nvSpPr>
          <p:cNvPr id="11" name="Right Arrow 10"/>
          <p:cNvSpPr/>
          <p:nvPr/>
        </p:nvSpPr>
        <p:spPr>
          <a:xfrm>
            <a:off x="2413093" y="836149"/>
            <a:ext cx="3204446" cy="591770"/>
          </a:xfrm>
          <a:prstGeom prst="rightArrow">
            <a:avLst/>
          </a:prstGeom>
          <a:solidFill>
            <a:schemeClr val="bg1">
              <a:lumMod val="85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19063" algn="ctr" defTabSz="455613"/>
            <a:r>
              <a:rPr lang="en-US" sz="1100" b="1" dirty="0"/>
              <a:t>Strategic Planning</a:t>
            </a:r>
          </a:p>
        </p:txBody>
      </p:sp>
      <p:sp>
        <p:nvSpPr>
          <p:cNvPr id="12" name="Right Arrow 11"/>
          <p:cNvSpPr/>
          <p:nvPr/>
        </p:nvSpPr>
        <p:spPr>
          <a:xfrm>
            <a:off x="452968" y="848452"/>
            <a:ext cx="1905186" cy="591770"/>
          </a:xfrm>
          <a:prstGeom prst="rightArrow">
            <a:avLst/>
          </a:prstGeom>
          <a:solidFill>
            <a:srgbClr val="D9D9D9"/>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t>Insights</a:t>
            </a:r>
          </a:p>
        </p:txBody>
      </p:sp>
      <p:sp>
        <p:nvSpPr>
          <p:cNvPr id="19" name="TextBox 18"/>
          <p:cNvSpPr txBox="1"/>
          <p:nvPr/>
        </p:nvSpPr>
        <p:spPr>
          <a:xfrm>
            <a:off x="2407932" y="1765325"/>
            <a:ext cx="3204455" cy="1231106"/>
          </a:xfrm>
          <a:prstGeom prst="rect">
            <a:avLst/>
          </a:prstGeom>
          <a:noFill/>
        </p:spPr>
        <p:txBody>
          <a:bodyPr wrap="square" rtlCol="0">
            <a:spAutoFit/>
          </a:bodyPr>
          <a:lstStyle/>
          <a:p>
            <a:r>
              <a:rPr lang="en-US" b="1" dirty="0">
                <a:solidFill>
                  <a:schemeClr val="accent6">
                    <a:lumMod val="75000"/>
                  </a:schemeClr>
                </a:solidFill>
              </a:rPr>
              <a:t>Tactics</a:t>
            </a:r>
            <a:endParaRPr lang="en-US" sz="2000" b="1" dirty="0">
              <a:solidFill>
                <a:schemeClr val="accent6">
                  <a:lumMod val="75000"/>
                </a:schemeClr>
              </a:solidFill>
            </a:endParaRPr>
          </a:p>
          <a:p>
            <a:r>
              <a:rPr lang="en-US" sz="1400" dirty="0"/>
              <a:t>What specific activities must we accomplish in order to successfully achieve our initiatives in this biennium?</a:t>
            </a:r>
          </a:p>
        </p:txBody>
      </p:sp>
      <p:sp>
        <p:nvSpPr>
          <p:cNvPr id="20" name="TextBox 19"/>
          <p:cNvSpPr txBox="1"/>
          <p:nvPr/>
        </p:nvSpPr>
        <p:spPr>
          <a:xfrm>
            <a:off x="2419283" y="4822340"/>
            <a:ext cx="3210815" cy="1446550"/>
          </a:xfrm>
          <a:prstGeom prst="rect">
            <a:avLst/>
          </a:prstGeom>
          <a:noFill/>
        </p:spPr>
        <p:txBody>
          <a:bodyPr wrap="square" rtlCol="0">
            <a:spAutoFit/>
          </a:bodyPr>
          <a:lstStyle/>
          <a:p>
            <a:r>
              <a:rPr lang="en-US" b="1" dirty="0">
                <a:solidFill>
                  <a:srgbClr val="6EAA2E"/>
                </a:solidFill>
              </a:rPr>
              <a:t>Dependencies</a:t>
            </a:r>
            <a:endParaRPr lang="en-US" sz="2000" b="1" dirty="0">
              <a:solidFill>
                <a:srgbClr val="6EAA2E"/>
              </a:solidFill>
            </a:endParaRPr>
          </a:p>
          <a:p>
            <a:r>
              <a:rPr lang="en-US" sz="1400" dirty="0"/>
              <a:t>What are the organizational interdependencies we must keep front-of-mind? Where will inter-departmental and external collaboration exist?</a:t>
            </a:r>
          </a:p>
        </p:txBody>
      </p:sp>
      <p:sp>
        <p:nvSpPr>
          <p:cNvPr id="16" name="TextBox 15"/>
          <p:cNvSpPr txBox="1"/>
          <p:nvPr/>
        </p:nvSpPr>
        <p:spPr>
          <a:xfrm>
            <a:off x="2480253" y="3319522"/>
            <a:ext cx="3210815" cy="1231106"/>
          </a:xfrm>
          <a:prstGeom prst="rect">
            <a:avLst/>
          </a:prstGeom>
          <a:noFill/>
        </p:spPr>
        <p:txBody>
          <a:bodyPr wrap="square" rtlCol="0">
            <a:spAutoFit/>
          </a:bodyPr>
          <a:lstStyle/>
          <a:p>
            <a:r>
              <a:rPr lang="en-US" b="1" dirty="0">
                <a:solidFill>
                  <a:srgbClr val="6EAA2E"/>
                </a:solidFill>
              </a:rPr>
              <a:t>Priorities</a:t>
            </a:r>
            <a:endParaRPr lang="en-US" sz="2000" b="1" dirty="0">
              <a:solidFill>
                <a:srgbClr val="6EAA2E"/>
              </a:solidFill>
            </a:endParaRPr>
          </a:p>
          <a:p>
            <a:r>
              <a:rPr lang="en-US" sz="1400" dirty="0"/>
              <a:t>Which tactics </a:t>
            </a:r>
            <a:r>
              <a:rPr lang="en-US" sz="1400" b="1" dirty="0"/>
              <a:t>must</a:t>
            </a:r>
            <a:r>
              <a:rPr lang="en-US" sz="1400" dirty="0"/>
              <a:t> start during this planning cycle? Which ones </a:t>
            </a:r>
            <a:r>
              <a:rPr lang="en-US" sz="1400" b="1" dirty="0"/>
              <a:t>should</a:t>
            </a:r>
            <a:r>
              <a:rPr lang="en-US" sz="1400" dirty="0"/>
              <a:t> start? Which would be </a:t>
            </a:r>
            <a:r>
              <a:rPr lang="en-US" sz="1400" b="1" dirty="0"/>
              <a:t>nice</a:t>
            </a:r>
            <a:r>
              <a:rPr lang="en-US" sz="1400" dirty="0"/>
              <a:t> to start, but might not be critical? </a:t>
            </a:r>
          </a:p>
        </p:txBody>
      </p:sp>
      <p:sp>
        <p:nvSpPr>
          <p:cNvPr id="46" name="TextBox 45"/>
          <p:cNvSpPr txBox="1"/>
          <p:nvPr/>
        </p:nvSpPr>
        <p:spPr>
          <a:xfrm>
            <a:off x="7235505" y="1864697"/>
            <a:ext cx="3210815" cy="1015663"/>
          </a:xfrm>
          <a:prstGeom prst="rect">
            <a:avLst/>
          </a:prstGeom>
          <a:noFill/>
        </p:spPr>
        <p:txBody>
          <a:bodyPr wrap="square" rtlCol="0">
            <a:spAutoFit/>
          </a:bodyPr>
          <a:lstStyle/>
          <a:p>
            <a:r>
              <a:rPr lang="en-US" b="1" dirty="0">
                <a:solidFill>
                  <a:srgbClr val="6EAA2E"/>
                </a:solidFill>
              </a:rPr>
              <a:t>Timing</a:t>
            </a:r>
            <a:endParaRPr lang="en-US" sz="2000" b="1" dirty="0">
              <a:solidFill>
                <a:srgbClr val="6EAA2E"/>
              </a:solidFill>
            </a:endParaRPr>
          </a:p>
          <a:p>
            <a:r>
              <a:rPr lang="en-US" sz="1400" dirty="0"/>
              <a:t>When will each activity begin? Over what period of time will the tactic be active?</a:t>
            </a:r>
          </a:p>
        </p:txBody>
      </p:sp>
      <p:sp>
        <p:nvSpPr>
          <p:cNvPr id="47" name="TextBox 46"/>
          <p:cNvSpPr txBox="1"/>
          <p:nvPr/>
        </p:nvSpPr>
        <p:spPr>
          <a:xfrm>
            <a:off x="7235505" y="3404389"/>
            <a:ext cx="3210815" cy="1015663"/>
          </a:xfrm>
          <a:prstGeom prst="rect">
            <a:avLst/>
          </a:prstGeom>
          <a:noFill/>
        </p:spPr>
        <p:txBody>
          <a:bodyPr wrap="square" rtlCol="0">
            <a:spAutoFit/>
          </a:bodyPr>
          <a:lstStyle/>
          <a:p>
            <a:r>
              <a:rPr lang="en-US" b="1" dirty="0">
                <a:solidFill>
                  <a:srgbClr val="6EAA2E"/>
                </a:solidFill>
              </a:rPr>
              <a:t>Owners</a:t>
            </a:r>
            <a:endParaRPr lang="en-US" sz="2000" b="1" dirty="0">
              <a:solidFill>
                <a:srgbClr val="6EAA2E"/>
              </a:solidFill>
            </a:endParaRPr>
          </a:p>
          <a:p>
            <a:r>
              <a:rPr lang="en-US" sz="1400" dirty="0"/>
              <a:t>Who is responsible for managing and communicating the progress and completion of each tactic?</a:t>
            </a:r>
          </a:p>
        </p:txBody>
      </p:sp>
      <p:sp>
        <p:nvSpPr>
          <p:cNvPr id="48" name="TextBox 47"/>
          <p:cNvSpPr txBox="1"/>
          <p:nvPr/>
        </p:nvSpPr>
        <p:spPr>
          <a:xfrm>
            <a:off x="7214740" y="5007314"/>
            <a:ext cx="3967387" cy="1015663"/>
          </a:xfrm>
          <a:prstGeom prst="rect">
            <a:avLst/>
          </a:prstGeom>
          <a:noFill/>
        </p:spPr>
        <p:txBody>
          <a:bodyPr wrap="square" rtlCol="0">
            <a:spAutoFit/>
          </a:bodyPr>
          <a:lstStyle/>
          <a:p>
            <a:r>
              <a:rPr lang="en-US" b="1" dirty="0">
                <a:solidFill>
                  <a:srgbClr val="6EAA2E"/>
                </a:solidFill>
              </a:rPr>
              <a:t>Budget Impact and Integration</a:t>
            </a:r>
          </a:p>
          <a:p>
            <a:r>
              <a:rPr lang="en-US" sz="1400" dirty="0"/>
              <a:t>What kind of impact will this tactic have on the budget? How will this flow into the financial planning process?</a:t>
            </a:r>
          </a:p>
        </p:txBody>
      </p:sp>
      <p:grpSp>
        <p:nvGrpSpPr>
          <p:cNvPr id="49" name="Group 48"/>
          <p:cNvGrpSpPr/>
          <p:nvPr/>
        </p:nvGrpSpPr>
        <p:grpSpPr>
          <a:xfrm>
            <a:off x="5630098" y="3215515"/>
            <a:ext cx="1563798" cy="1501002"/>
            <a:chOff x="4441074" y="3940757"/>
            <a:chExt cx="457200" cy="457200"/>
          </a:xfrm>
        </p:grpSpPr>
        <p:sp>
          <p:nvSpPr>
            <p:cNvPr id="50" name="Oval 49"/>
            <p:cNvSpPr/>
            <p:nvPr/>
          </p:nvSpPr>
          <p:spPr>
            <a:xfrm>
              <a:off x="4441074" y="3940757"/>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51" name="Picture 50" descr="Owner.Peo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243" y="3957493"/>
              <a:ext cx="389672" cy="389672"/>
            </a:xfrm>
            <a:prstGeom prst="rect">
              <a:avLst/>
            </a:prstGeom>
          </p:spPr>
        </p:pic>
      </p:grpSp>
      <p:grpSp>
        <p:nvGrpSpPr>
          <p:cNvPr id="52" name="Group 51"/>
          <p:cNvGrpSpPr/>
          <p:nvPr/>
        </p:nvGrpSpPr>
        <p:grpSpPr>
          <a:xfrm>
            <a:off x="5630098" y="1627218"/>
            <a:ext cx="1589502" cy="1507320"/>
            <a:chOff x="4433388" y="3312285"/>
            <a:chExt cx="457200" cy="457200"/>
          </a:xfrm>
        </p:grpSpPr>
        <p:sp>
          <p:nvSpPr>
            <p:cNvPr id="53" name="Oval 52"/>
            <p:cNvSpPr/>
            <p:nvPr/>
          </p:nvSpPr>
          <p:spPr>
            <a:xfrm>
              <a:off x="4433388" y="3312285"/>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54" name="Picture 53" descr="Timing.Wat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144" y="3344608"/>
              <a:ext cx="386080" cy="386080"/>
            </a:xfrm>
            <a:prstGeom prst="rect">
              <a:avLst/>
            </a:prstGeom>
          </p:spPr>
        </p:pic>
      </p:grpSp>
      <p:grpSp>
        <p:nvGrpSpPr>
          <p:cNvPr id="55" name="Group 54"/>
          <p:cNvGrpSpPr/>
          <p:nvPr/>
        </p:nvGrpSpPr>
        <p:grpSpPr>
          <a:xfrm>
            <a:off x="755801" y="4767888"/>
            <a:ext cx="1602353" cy="1467812"/>
            <a:chOff x="4434123" y="2672672"/>
            <a:chExt cx="457200" cy="457200"/>
          </a:xfrm>
        </p:grpSpPr>
        <p:sp>
          <p:nvSpPr>
            <p:cNvPr id="56" name="Oval 55"/>
            <p:cNvSpPr/>
            <p:nvPr/>
          </p:nvSpPr>
          <p:spPr>
            <a:xfrm>
              <a:off x="4434123" y="2672672"/>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57" name="Picture 56" descr="Dependencies.Arrow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541" y="2725352"/>
              <a:ext cx="345978" cy="345978"/>
            </a:xfrm>
            <a:prstGeom prst="rect">
              <a:avLst/>
            </a:prstGeom>
          </p:spPr>
        </p:pic>
      </p:grpSp>
      <p:grpSp>
        <p:nvGrpSpPr>
          <p:cNvPr id="4" name="Group 3"/>
          <p:cNvGrpSpPr/>
          <p:nvPr/>
        </p:nvGrpSpPr>
        <p:grpSpPr>
          <a:xfrm>
            <a:off x="5612387" y="4682041"/>
            <a:ext cx="1602353" cy="1620686"/>
            <a:chOff x="5876754" y="3586207"/>
            <a:chExt cx="1828217" cy="1828217"/>
          </a:xfrm>
        </p:grpSpPr>
        <p:sp>
          <p:nvSpPr>
            <p:cNvPr id="68" name="Oval 67"/>
            <p:cNvSpPr/>
            <p:nvPr/>
          </p:nvSpPr>
          <p:spPr>
            <a:xfrm>
              <a:off x="5906083" y="3684848"/>
              <a:ext cx="1769560" cy="1682288"/>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69" name="Picture 68" descr="BudgetImpact.DollarSig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754" y="3586207"/>
              <a:ext cx="1828217" cy="1828217"/>
            </a:xfrm>
            <a:prstGeom prst="rect">
              <a:avLst/>
            </a:prstGeom>
          </p:spPr>
        </p:pic>
      </p:grpSp>
      <p:grpSp>
        <p:nvGrpSpPr>
          <p:cNvPr id="76" name="Group 75"/>
          <p:cNvGrpSpPr/>
          <p:nvPr/>
        </p:nvGrpSpPr>
        <p:grpSpPr>
          <a:xfrm>
            <a:off x="805580" y="1633342"/>
            <a:ext cx="1613703" cy="1514433"/>
            <a:chOff x="4434123" y="1396520"/>
            <a:chExt cx="457200" cy="468404"/>
          </a:xfrm>
        </p:grpSpPr>
        <p:sp>
          <p:nvSpPr>
            <p:cNvPr id="77" name="Oval 76"/>
            <p:cNvSpPr/>
            <p:nvPr/>
          </p:nvSpPr>
          <p:spPr>
            <a:xfrm>
              <a:off x="4434123" y="1407725"/>
              <a:ext cx="457200" cy="457199"/>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78" name="Picture 77" descr="ActionSteps.Sho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1044" y="1396520"/>
              <a:ext cx="437063" cy="437063"/>
            </a:xfrm>
            <a:prstGeom prst="rect">
              <a:avLst/>
            </a:prstGeom>
          </p:spPr>
        </p:pic>
      </p:grpSp>
      <p:grpSp>
        <p:nvGrpSpPr>
          <p:cNvPr id="79" name="Group 78"/>
          <p:cNvGrpSpPr/>
          <p:nvPr/>
        </p:nvGrpSpPr>
        <p:grpSpPr>
          <a:xfrm>
            <a:off x="810742" y="3215515"/>
            <a:ext cx="1602351" cy="1467810"/>
            <a:chOff x="4434123" y="2026220"/>
            <a:chExt cx="457200" cy="457200"/>
          </a:xfrm>
        </p:grpSpPr>
        <p:sp>
          <p:nvSpPr>
            <p:cNvPr id="80" name="Oval 79"/>
            <p:cNvSpPr/>
            <p:nvPr/>
          </p:nvSpPr>
          <p:spPr>
            <a:xfrm>
              <a:off x="4434123" y="2026220"/>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81" name="Picture 80" descr="Priority.Si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1209" y="2067928"/>
              <a:ext cx="368278" cy="368278"/>
            </a:xfrm>
            <a:prstGeom prst="rect">
              <a:avLst/>
            </a:prstGeom>
          </p:spPr>
        </p:pic>
      </p:grpSp>
    </p:spTree>
    <p:extLst>
      <p:ext uri="{BB962C8B-B14F-4D97-AF65-F5344CB8AC3E}">
        <p14:creationId xmlns:p14="http://schemas.microsoft.com/office/powerpoint/2010/main" val="13635011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5734843" y="-5446508"/>
            <a:ext cx="722313" cy="12192000"/>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16</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1392513" y="288336"/>
            <a:ext cx="10075587" cy="722315"/>
          </a:xfrm>
          <a:prstGeom prst="rect">
            <a:avLst/>
          </a:prstGeom>
        </p:spPr>
        <p:txBody>
          <a:bodyPr anchor="ctr"/>
          <a:lstStyle/>
          <a:p>
            <a:pPr marL="0" indent="0">
              <a:buNone/>
            </a:pPr>
            <a:r>
              <a:rPr lang="en-US" b="1" dirty="0" smtClean="0">
                <a:solidFill>
                  <a:schemeClr val="bg1"/>
                </a:solidFill>
                <a:latin typeface="Arial Narrow" charset="0"/>
                <a:ea typeface="Arial Narrow" charset="0"/>
                <a:cs typeface="Arial Narrow" charset="0"/>
              </a:rPr>
              <a:t>Ongoing Management </a:t>
            </a:r>
            <a:r>
              <a:rPr lang="en-US" b="1" dirty="0">
                <a:solidFill>
                  <a:schemeClr val="bg1"/>
                </a:solidFill>
                <a:latin typeface="Arial Narrow" charset="0"/>
                <a:ea typeface="Arial Narrow" charset="0"/>
                <a:cs typeface="Arial Narrow" charset="0"/>
              </a:rPr>
              <a:t>Guidance</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53671" t="19478" r="24212" b="52389"/>
          <a:stretch/>
        </p:blipFill>
        <p:spPr>
          <a:xfrm>
            <a:off x="437477" y="439841"/>
            <a:ext cx="399940" cy="430503"/>
          </a:xfrm>
          <a:prstGeom prst="rect">
            <a:avLst/>
          </a:prstGeom>
        </p:spPr>
      </p:pic>
      <p:sp>
        <p:nvSpPr>
          <p:cNvPr id="6" name="TextBox 5"/>
          <p:cNvSpPr txBox="1"/>
          <p:nvPr/>
        </p:nvSpPr>
        <p:spPr>
          <a:xfrm rot="16200000">
            <a:off x="-2242917" y="3586781"/>
            <a:ext cx="6151875" cy="1569660"/>
          </a:xfrm>
          <a:prstGeom prst="rect">
            <a:avLst/>
          </a:prstGeom>
          <a:noFill/>
        </p:spPr>
        <p:txBody>
          <a:bodyPr wrap="square" rtlCol="0">
            <a:spAutoFit/>
          </a:bodyPr>
          <a:lstStyle/>
          <a:p>
            <a:pPr algn="r"/>
            <a:r>
              <a:rPr lang="en-US" sz="4800" b="1" dirty="0" smtClean="0">
                <a:latin typeface="Arial Black" charset="0"/>
                <a:ea typeface="Arial Black" charset="0"/>
                <a:cs typeface="Arial Black" charset="0"/>
              </a:rPr>
              <a:t>OPERATIONAL    PLAN</a:t>
            </a:r>
            <a:endParaRPr lang="en-US" sz="4800" b="1" dirty="0">
              <a:latin typeface="Arial Black" charset="0"/>
              <a:ea typeface="Arial Black" charset="0"/>
              <a:cs typeface="Arial Black" charset="0"/>
            </a:endParaRPr>
          </a:p>
        </p:txBody>
      </p:sp>
      <p:grpSp>
        <p:nvGrpSpPr>
          <p:cNvPr id="21" name="Group 20"/>
          <p:cNvGrpSpPr/>
          <p:nvPr/>
        </p:nvGrpSpPr>
        <p:grpSpPr>
          <a:xfrm>
            <a:off x="2004647" y="1136452"/>
            <a:ext cx="9761806" cy="5610407"/>
            <a:chOff x="0" y="0"/>
            <a:chExt cx="9761806" cy="5610407"/>
          </a:xfrm>
        </p:grpSpPr>
        <p:sp>
          <p:nvSpPr>
            <p:cNvPr id="22" name="Rounded Rectangle 21"/>
            <p:cNvSpPr/>
            <p:nvPr/>
          </p:nvSpPr>
          <p:spPr>
            <a:xfrm>
              <a:off x="0" y="0"/>
              <a:ext cx="9761806" cy="5610407"/>
            </a:xfrm>
            <a:prstGeom prst="roundRect">
              <a:avLst>
                <a:gd name="adj" fmla="val 50000"/>
              </a:avLst>
            </a:prstGeom>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rot="16200000">
              <a:off x="-1324086" y="1324086"/>
              <a:ext cx="4600534" cy="19523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b="1" kern="1200" dirty="0" smtClean="0">
                  <a:solidFill>
                    <a:schemeClr val="tx1">
                      <a:lumMod val="50000"/>
                      <a:lumOff val="50000"/>
                    </a:schemeClr>
                  </a:solidFill>
                </a:rPr>
                <a:t>RECOMMENDATION </a:t>
              </a:r>
              <a:endParaRPr lang="en-US" sz="3600" b="1" kern="1200" dirty="0">
                <a:solidFill>
                  <a:schemeClr val="tx1">
                    <a:lumMod val="50000"/>
                    <a:lumOff val="50000"/>
                  </a:schemeClr>
                </a:solidFill>
              </a:endParaRPr>
            </a:p>
          </p:txBody>
        </p:sp>
      </p:grpSp>
      <p:sp>
        <p:nvSpPr>
          <p:cNvPr id="4" name="Rectangle 3"/>
          <p:cNvSpPr/>
          <p:nvPr/>
        </p:nvSpPr>
        <p:spPr>
          <a:xfrm>
            <a:off x="3594101" y="1486570"/>
            <a:ext cx="8013034" cy="5724644"/>
          </a:xfrm>
          <a:prstGeom prst="rect">
            <a:avLst/>
          </a:prstGeom>
        </p:spPr>
        <p:txBody>
          <a:bodyPr wrap="square">
            <a:spAutoFit/>
          </a:bodyPr>
          <a:lstStyle/>
          <a:p>
            <a:r>
              <a:rPr lang="en-US" sz="2400" b="1" dirty="0">
                <a:solidFill>
                  <a:schemeClr val="accent1"/>
                </a:solidFill>
                <a:ea typeface="ＭＳ Ｐゴシック" charset="0"/>
              </a:rPr>
              <a:t>Have Clear Ownership:  </a:t>
            </a:r>
            <a:endParaRPr lang="en-US" dirty="0">
              <a:solidFill>
                <a:schemeClr val="accent1"/>
              </a:solidFill>
              <a:latin typeface="Helvetica"/>
              <a:cs typeface="Helvetica"/>
            </a:endParaRPr>
          </a:p>
          <a:p>
            <a:pPr>
              <a:spcBef>
                <a:spcPts val="600"/>
              </a:spcBef>
              <a:spcAft>
                <a:spcPts val="600"/>
              </a:spcAft>
            </a:pPr>
            <a:r>
              <a:rPr lang="en-US" sz="1600" dirty="0">
                <a:ea typeface="ＭＳ Ｐゴシック" charset="0"/>
              </a:rPr>
              <a:t>Assign an owner to serve as the point person to ensure the groups are meeting and the plan is being reviewed</a:t>
            </a:r>
          </a:p>
          <a:p>
            <a:r>
              <a:rPr lang="en-US" sz="2400" b="1" dirty="0" smtClean="0">
                <a:solidFill>
                  <a:schemeClr val="accent1"/>
                </a:solidFill>
                <a:ea typeface="ＭＳ Ｐゴシック" charset="0"/>
              </a:rPr>
              <a:t>Make </a:t>
            </a:r>
            <a:r>
              <a:rPr lang="en-US" sz="2400" b="1" dirty="0">
                <a:solidFill>
                  <a:schemeClr val="accent1"/>
                </a:solidFill>
                <a:ea typeface="ＭＳ Ｐゴシック" charset="0"/>
              </a:rPr>
              <a:t>It A Living Document: </a:t>
            </a:r>
            <a:endParaRPr lang="en-US" dirty="0">
              <a:solidFill>
                <a:schemeClr val="accent1"/>
              </a:solidFill>
              <a:latin typeface="Helvetica"/>
              <a:cs typeface="Helvetica"/>
            </a:endParaRPr>
          </a:p>
          <a:p>
            <a:pPr>
              <a:spcBef>
                <a:spcPts val="600"/>
              </a:spcBef>
              <a:spcAft>
                <a:spcPts val="600"/>
              </a:spcAft>
            </a:pPr>
            <a:r>
              <a:rPr lang="en-US" sz="1600" dirty="0">
                <a:ea typeface="ＭＳ Ｐゴシック" charset="0"/>
              </a:rPr>
              <a:t>Over the first few cycles, initiatives, action items, timing and priorities will continue to shift based on the priorities of the organization.  Keep adjusting based on the association’s needs  </a:t>
            </a:r>
          </a:p>
          <a:p>
            <a:r>
              <a:rPr lang="en-US" sz="2400" b="1" dirty="0" smtClean="0">
                <a:solidFill>
                  <a:srgbClr val="559CBE"/>
                </a:solidFill>
                <a:ea typeface="ＭＳ Ｐゴシック" charset="0"/>
              </a:rPr>
              <a:t>Progress </a:t>
            </a:r>
            <a:r>
              <a:rPr lang="en-US" sz="2400" b="1" dirty="0">
                <a:solidFill>
                  <a:srgbClr val="559CBE"/>
                </a:solidFill>
                <a:ea typeface="ＭＳ Ｐゴシック" charset="0"/>
              </a:rPr>
              <a:t>Over Perfection</a:t>
            </a:r>
            <a:r>
              <a:rPr lang="en-US" sz="2400" b="1" dirty="0" smtClean="0">
                <a:solidFill>
                  <a:srgbClr val="559CBE"/>
                </a:solidFill>
                <a:ea typeface="ＭＳ Ｐゴシック" charset="0"/>
              </a:rPr>
              <a:t>:</a:t>
            </a:r>
            <a:endParaRPr lang="en-US" dirty="0" smtClean="0">
              <a:solidFill>
                <a:schemeClr val="accent1"/>
              </a:solidFill>
              <a:latin typeface="Helvetica"/>
              <a:cs typeface="Helvetica"/>
            </a:endParaRPr>
          </a:p>
          <a:p>
            <a:pPr>
              <a:spcBef>
                <a:spcPts val="600"/>
              </a:spcBef>
              <a:spcAft>
                <a:spcPts val="600"/>
              </a:spcAft>
            </a:pPr>
            <a:r>
              <a:rPr lang="en-US" sz="1600" dirty="0">
                <a:ea typeface="ＭＳ Ｐゴシック" charset="0"/>
              </a:rPr>
              <a:t>Encourage everyone to continue to make progress – even if they are small steps, celebrate the successes and learnings</a:t>
            </a:r>
          </a:p>
          <a:p>
            <a:r>
              <a:rPr lang="en-US" sz="2400" b="1" dirty="0" smtClean="0">
                <a:solidFill>
                  <a:srgbClr val="559CBE"/>
                </a:solidFill>
                <a:ea typeface="ＭＳ Ｐゴシック" charset="0"/>
              </a:rPr>
              <a:t>Remember </a:t>
            </a:r>
            <a:r>
              <a:rPr lang="en-US" sz="2400" b="1" dirty="0">
                <a:solidFill>
                  <a:srgbClr val="559CBE"/>
                </a:solidFill>
                <a:ea typeface="ＭＳ Ｐゴシック" charset="0"/>
              </a:rPr>
              <a:t>Your Role as Change Leaders</a:t>
            </a:r>
            <a:r>
              <a:rPr lang="en-US" sz="2400" b="1" dirty="0" smtClean="0">
                <a:solidFill>
                  <a:srgbClr val="559CBE"/>
                </a:solidFill>
                <a:ea typeface="ＭＳ Ｐゴシック" charset="0"/>
              </a:rPr>
              <a:t>:</a:t>
            </a:r>
            <a:endParaRPr lang="en-US" dirty="0">
              <a:solidFill>
                <a:schemeClr val="accent1"/>
              </a:solidFill>
              <a:latin typeface="Helvetica"/>
              <a:cs typeface="Helvetica"/>
            </a:endParaRPr>
          </a:p>
          <a:p>
            <a:pPr>
              <a:spcBef>
                <a:spcPts val="600"/>
              </a:spcBef>
              <a:spcAft>
                <a:spcPts val="600"/>
              </a:spcAft>
            </a:pPr>
            <a:r>
              <a:rPr lang="en-US" sz="1600" dirty="0">
                <a:ea typeface="ＭＳ Ｐゴシック" charset="0"/>
              </a:rPr>
              <a:t>As the association implements the operational plan, the organization will start to shift to the desired future state.  Keep your radar tuned into the personal transition needs of the work groups</a:t>
            </a:r>
          </a:p>
          <a:p>
            <a:r>
              <a:rPr lang="en-US" sz="2400" b="1" dirty="0" smtClean="0">
                <a:solidFill>
                  <a:srgbClr val="559CBE"/>
                </a:solidFill>
                <a:ea typeface="ＭＳ Ｐゴシック" charset="0"/>
              </a:rPr>
              <a:t>Keep </a:t>
            </a:r>
            <a:r>
              <a:rPr lang="en-US" sz="2400" b="1" dirty="0">
                <a:solidFill>
                  <a:srgbClr val="559CBE"/>
                </a:solidFill>
                <a:ea typeface="ＭＳ Ｐゴシック" charset="0"/>
              </a:rPr>
              <a:t>Communicating</a:t>
            </a:r>
            <a:r>
              <a:rPr lang="en-US" sz="2400" b="1" dirty="0" smtClean="0">
                <a:solidFill>
                  <a:srgbClr val="559CBE"/>
                </a:solidFill>
                <a:ea typeface="ＭＳ Ｐゴシック" charset="0"/>
              </a:rPr>
              <a:t>:</a:t>
            </a:r>
            <a:endParaRPr lang="en-US" dirty="0">
              <a:solidFill>
                <a:schemeClr val="accent1"/>
              </a:solidFill>
              <a:latin typeface="Helvetica"/>
              <a:cs typeface="Helvetica"/>
            </a:endParaRPr>
          </a:p>
          <a:p>
            <a:pPr>
              <a:spcBef>
                <a:spcPts val="600"/>
              </a:spcBef>
              <a:spcAft>
                <a:spcPts val="600"/>
              </a:spcAft>
            </a:pPr>
            <a:r>
              <a:rPr lang="en-US" sz="1600" dirty="0">
                <a:ea typeface="ＭＳ Ｐゴシック" charset="0"/>
              </a:rPr>
              <a:t>Share the progress and communicate any changes to keep everyone informed</a:t>
            </a:r>
          </a:p>
          <a:p>
            <a:endParaRPr lang="en-US" sz="1100" b="1" dirty="0">
              <a:cs typeface="Arial"/>
            </a:endParaRPr>
          </a:p>
          <a:p>
            <a:r>
              <a:rPr lang="en-US" sz="1100" b="1" dirty="0" smtClean="0">
                <a:cs typeface="Arial"/>
              </a:rPr>
              <a:t> </a:t>
            </a:r>
            <a:endParaRPr lang="en-US" sz="1100" b="1" dirty="0">
              <a:cs typeface="Arial"/>
            </a:endParaRPr>
          </a:p>
        </p:txBody>
      </p:sp>
      <p:grpSp>
        <p:nvGrpSpPr>
          <p:cNvPr id="25" name="Group 24"/>
          <p:cNvGrpSpPr/>
          <p:nvPr/>
        </p:nvGrpSpPr>
        <p:grpSpPr>
          <a:xfrm>
            <a:off x="307284" y="191947"/>
            <a:ext cx="1051472" cy="944504"/>
            <a:chOff x="4441074" y="3940757"/>
            <a:chExt cx="457200" cy="457200"/>
          </a:xfrm>
        </p:grpSpPr>
        <p:sp>
          <p:nvSpPr>
            <p:cNvPr id="26" name="Oval 25"/>
            <p:cNvSpPr/>
            <p:nvPr/>
          </p:nvSpPr>
          <p:spPr>
            <a:xfrm>
              <a:off x="4441074" y="3940757"/>
              <a:ext cx="457200" cy="4572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dirty="0"/>
            </a:p>
          </p:txBody>
        </p:sp>
        <p:pic>
          <p:nvPicPr>
            <p:cNvPr id="27" name="Picture 26" descr="Owner.Peop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243" y="3957493"/>
              <a:ext cx="389672" cy="389672"/>
            </a:xfrm>
            <a:prstGeom prst="rect">
              <a:avLst/>
            </a:prstGeom>
          </p:spPr>
        </p:pic>
      </p:grpSp>
    </p:spTree>
    <p:extLst>
      <p:ext uri="{BB962C8B-B14F-4D97-AF65-F5344CB8AC3E}">
        <p14:creationId xmlns:p14="http://schemas.microsoft.com/office/powerpoint/2010/main" val="147438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5734843" y="-5446508"/>
            <a:ext cx="722313" cy="12192000"/>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1</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833021" y="288336"/>
            <a:ext cx="10373955" cy="722315"/>
          </a:xfrm>
          <a:prstGeom prst="rect">
            <a:avLst/>
          </a:prstGeom>
        </p:spPr>
        <p:txBody>
          <a:bodyPr anchor="ctr"/>
          <a:lstStyle/>
          <a:p>
            <a:pPr marL="0" indent="0">
              <a:buNone/>
            </a:pPr>
            <a:r>
              <a:rPr lang="en-US" b="1" dirty="0" smtClean="0">
                <a:solidFill>
                  <a:schemeClr val="bg1"/>
                </a:solidFill>
                <a:ea typeface="ＭＳ Ｐゴシック" charset="-128"/>
              </a:rPr>
              <a:t>OLA: </a:t>
            </a:r>
            <a:r>
              <a:rPr lang="en-US" b="1" dirty="0">
                <a:solidFill>
                  <a:schemeClr val="bg1"/>
                </a:solidFill>
                <a:ea typeface="ＭＳ Ｐゴシック" charset="-128"/>
              </a:rPr>
              <a:t>Project </a:t>
            </a:r>
            <a:r>
              <a:rPr lang="en-US" b="1" dirty="0">
                <a:solidFill>
                  <a:schemeClr val="bg1"/>
                </a:solidFill>
              </a:rPr>
              <a:t>Timeline </a:t>
            </a:r>
            <a:endParaRPr lang="en-US" b="1" dirty="0">
              <a:solidFill>
                <a:schemeClr val="bg1"/>
              </a:solidFill>
              <a:latin typeface="Arial Narrow" charset="0"/>
              <a:ea typeface="Arial Narrow" charset="0"/>
              <a:cs typeface="Arial Narrow" charset="0"/>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53671" t="19478" r="24212" b="52389"/>
          <a:stretch/>
        </p:blipFill>
        <p:spPr>
          <a:xfrm>
            <a:off x="437477" y="439841"/>
            <a:ext cx="395544" cy="430503"/>
          </a:xfrm>
          <a:prstGeom prst="rect">
            <a:avLst/>
          </a:prstGeom>
        </p:spPr>
      </p:pic>
      <p:sp>
        <p:nvSpPr>
          <p:cNvPr id="50" name="Rectangle 49"/>
          <p:cNvSpPr/>
          <p:nvPr/>
        </p:nvSpPr>
        <p:spPr>
          <a:xfrm>
            <a:off x="1985909" y="3571624"/>
            <a:ext cx="1371600" cy="244225"/>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MAR</a:t>
            </a:r>
          </a:p>
        </p:txBody>
      </p:sp>
      <p:sp>
        <p:nvSpPr>
          <p:cNvPr id="51" name="Rectangle 50"/>
          <p:cNvSpPr/>
          <p:nvPr/>
        </p:nvSpPr>
        <p:spPr>
          <a:xfrm>
            <a:off x="614309" y="3571624"/>
            <a:ext cx="2726308" cy="244225"/>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APR</a:t>
            </a:r>
          </a:p>
        </p:txBody>
      </p:sp>
      <p:sp>
        <p:nvSpPr>
          <p:cNvPr id="52" name="Rectangle 51"/>
          <p:cNvSpPr/>
          <p:nvPr/>
        </p:nvSpPr>
        <p:spPr>
          <a:xfrm>
            <a:off x="3340616" y="3571624"/>
            <a:ext cx="2760093" cy="244225"/>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MAY</a:t>
            </a:r>
          </a:p>
        </p:txBody>
      </p:sp>
      <p:sp>
        <p:nvSpPr>
          <p:cNvPr id="53" name="Rectangle 52"/>
          <p:cNvSpPr/>
          <p:nvPr/>
        </p:nvSpPr>
        <p:spPr>
          <a:xfrm>
            <a:off x="6100709" y="3571624"/>
            <a:ext cx="2743200" cy="244225"/>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JUNE</a:t>
            </a:r>
            <a:endParaRPr lang="en-US" sz="1400" b="1" dirty="0"/>
          </a:p>
        </p:txBody>
      </p:sp>
      <p:cxnSp>
        <p:nvCxnSpPr>
          <p:cNvPr id="58" name="Straight Connector 57"/>
          <p:cNvCxnSpPr/>
          <p:nvPr/>
        </p:nvCxnSpPr>
        <p:spPr>
          <a:xfrm flipV="1">
            <a:off x="2666250" y="2976083"/>
            <a:ext cx="5458" cy="350916"/>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77730" y="2479197"/>
            <a:ext cx="1977040" cy="400110"/>
          </a:xfrm>
          <a:prstGeom prst="rect">
            <a:avLst/>
          </a:prstGeom>
          <a:noFill/>
        </p:spPr>
        <p:txBody>
          <a:bodyPr wrap="square" rtlCol="0">
            <a:spAutoFit/>
          </a:bodyPr>
          <a:lstStyle/>
          <a:p>
            <a:pPr algn="ctr"/>
            <a:r>
              <a:rPr lang="en-US" sz="1000" b="1" dirty="0"/>
              <a:t>Project Planning / </a:t>
            </a:r>
            <a:r>
              <a:rPr lang="en-US" sz="1000" b="1" dirty="0" smtClean="0"/>
              <a:t>Survey / Focus Group / Insight Report</a:t>
            </a:r>
            <a:endParaRPr lang="en-US" sz="1000" dirty="0"/>
          </a:p>
        </p:txBody>
      </p:sp>
      <p:sp>
        <p:nvSpPr>
          <p:cNvPr id="61" name="Rectangle 60"/>
          <p:cNvSpPr/>
          <p:nvPr/>
        </p:nvSpPr>
        <p:spPr>
          <a:xfrm>
            <a:off x="3810000" y="3270801"/>
            <a:ext cx="4572000" cy="307777"/>
          </a:xfrm>
          <a:prstGeom prst="rect">
            <a:avLst/>
          </a:prstGeom>
        </p:spPr>
        <p:txBody>
          <a:bodyPr>
            <a:spAutoFit/>
          </a:bodyPr>
          <a:lstStyle/>
          <a:p>
            <a:r>
              <a:rPr lang="en-US" sz="1400" b="1" dirty="0"/>
              <a:t> </a:t>
            </a:r>
          </a:p>
        </p:txBody>
      </p:sp>
      <p:sp>
        <p:nvSpPr>
          <p:cNvPr id="64" name="TextBox 63"/>
          <p:cNvSpPr txBox="1"/>
          <p:nvPr/>
        </p:nvSpPr>
        <p:spPr>
          <a:xfrm>
            <a:off x="4467949" y="4480364"/>
            <a:ext cx="2061792" cy="707886"/>
          </a:xfrm>
          <a:prstGeom prst="rect">
            <a:avLst/>
          </a:prstGeom>
          <a:noFill/>
        </p:spPr>
        <p:txBody>
          <a:bodyPr wrap="square" rtlCol="0">
            <a:spAutoFit/>
          </a:bodyPr>
          <a:lstStyle/>
          <a:p>
            <a:pPr algn="ctr"/>
            <a:r>
              <a:rPr lang="en-US" sz="1000" b="1" dirty="0" smtClean="0"/>
              <a:t>Session #1 – May 16</a:t>
            </a:r>
            <a:r>
              <a:rPr lang="en-US" sz="1000" b="1" baseline="30000" dirty="0" smtClean="0"/>
              <a:t>th</a:t>
            </a:r>
            <a:r>
              <a:rPr lang="en-US" sz="1000" b="1" dirty="0" smtClean="0"/>
              <a:t> </a:t>
            </a:r>
          </a:p>
          <a:p>
            <a:pPr algn="ctr"/>
            <a:r>
              <a:rPr lang="en-US" sz="1000" b="1" dirty="0" smtClean="0"/>
              <a:t>Insight Presentation / Strategic Clarity Kick-off / Homework</a:t>
            </a:r>
          </a:p>
          <a:p>
            <a:pPr algn="ctr"/>
            <a:r>
              <a:rPr lang="en-US" sz="1000" b="1" dirty="0" smtClean="0"/>
              <a:t>BOD Check-in  </a:t>
            </a:r>
            <a:r>
              <a:rPr lang="en-US" sz="1000" b="1" dirty="0"/>
              <a:t>– </a:t>
            </a:r>
            <a:r>
              <a:rPr lang="en-US" sz="1000" b="1" dirty="0" smtClean="0"/>
              <a:t>June 3</a:t>
            </a:r>
            <a:r>
              <a:rPr lang="en-US" sz="1000" b="1" baseline="30000" dirty="0" smtClean="0"/>
              <a:t>rd</a:t>
            </a:r>
            <a:r>
              <a:rPr lang="en-US" sz="1000" b="1" dirty="0" smtClean="0"/>
              <a:t>  </a:t>
            </a:r>
            <a:endParaRPr lang="en-US" sz="800" dirty="0"/>
          </a:p>
        </p:txBody>
      </p:sp>
      <p:sp>
        <p:nvSpPr>
          <p:cNvPr id="67" name="TextBox 66"/>
          <p:cNvSpPr txBox="1"/>
          <p:nvPr/>
        </p:nvSpPr>
        <p:spPr>
          <a:xfrm>
            <a:off x="6092976" y="2310219"/>
            <a:ext cx="2649037" cy="677108"/>
          </a:xfrm>
          <a:prstGeom prst="rect">
            <a:avLst/>
          </a:prstGeom>
          <a:noFill/>
        </p:spPr>
        <p:txBody>
          <a:bodyPr wrap="square" rtlCol="0">
            <a:spAutoFit/>
          </a:bodyPr>
          <a:lstStyle/>
          <a:p>
            <a:pPr algn="ctr"/>
            <a:r>
              <a:rPr lang="en-US" sz="1000" b="1" dirty="0"/>
              <a:t>Session #</a:t>
            </a:r>
            <a:r>
              <a:rPr lang="en-US" sz="1000" b="1" dirty="0" smtClean="0"/>
              <a:t>2 – June 16</a:t>
            </a:r>
            <a:r>
              <a:rPr lang="en-US" sz="1000" b="1" baseline="30000" dirty="0" smtClean="0"/>
              <a:t>th</a:t>
            </a:r>
            <a:endParaRPr lang="en-US" sz="1000" b="1" dirty="0"/>
          </a:p>
          <a:p>
            <a:pPr algn="ctr"/>
            <a:r>
              <a:rPr lang="en-US" sz="1000" b="1" dirty="0" smtClean="0"/>
              <a:t>Complete Get Clear / Begin Get Focused / Begin Get Moving / Homework</a:t>
            </a:r>
            <a:endParaRPr lang="en-US" sz="800" dirty="0"/>
          </a:p>
          <a:p>
            <a:pPr algn="ctr"/>
            <a:endParaRPr lang="en-US" sz="800" dirty="0"/>
          </a:p>
        </p:txBody>
      </p:sp>
      <p:sp>
        <p:nvSpPr>
          <p:cNvPr id="70" name="TextBox 69"/>
          <p:cNvSpPr txBox="1"/>
          <p:nvPr/>
        </p:nvSpPr>
        <p:spPr>
          <a:xfrm>
            <a:off x="8147284" y="4497464"/>
            <a:ext cx="2407232" cy="553998"/>
          </a:xfrm>
          <a:prstGeom prst="rect">
            <a:avLst/>
          </a:prstGeom>
          <a:noFill/>
        </p:spPr>
        <p:txBody>
          <a:bodyPr wrap="square" rtlCol="0">
            <a:spAutoFit/>
          </a:bodyPr>
          <a:lstStyle/>
          <a:p>
            <a:pPr algn="ctr"/>
            <a:r>
              <a:rPr lang="en-US" sz="1000" b="1" dirty="0"/>
              <a:t>Session #</a:t>
            </a:r>
            <a:r>
              <a:rPr lang="en-US" sz="1000" b="1" dirty="0" smtClean="0"/>
              <a:t>3 – July 7</a:t>
            </a:r>
            <a:r>
              <a:rPr lang="en-US" sz="1000" b="1" baseline="30000" dirty="0" smtClean="0"/>
              <a:t>th</a:t>
            </a:r>
            <a:r>
              <a:rPr lang="en-US" sz="1000" b="1" dirty="0" smtClean="0"/>
              <a:t>   </a:t>
            </a:r>
            <a:endParaRPr lang="en-US" sz="1000" b="1" dirty="0"/>
          </a:p>
          <a:p>
            <a:pPr algn="ctr"/>
            <a:r>
              <a:rPr lang="en-US" sz="1000" b="1" dirty="0"/>
              <a:t>Complete </a:t>
            </a:r>
            <a:r>
              <a:rPr lang="en-US" sz="1000" b="1" dirty="0" smtClean="0"/>
              <a:t>Get </a:t>
            </a:r>
            <a:r>
              <a:rPr lang="en-US" sz="1000" b="1" dirty="0"/>
              <a:t>Focused / Complete </a:t>
            </a:r>
            <a:r>
              <a:rPr lang="en-US" sz="1000" b="1" dirty="0" smtClean="0"/>
              <a:t>Get Moving / BOD  Prep</a:t>
            </a:r>
            <a:endParaRPr lang="en-US" sz="800" dirty="0"/>
          </a:p>
        </p:txBody>
      </p:sp>
      <p:sp>
        <p:nvSpPr>
          <p:cNvPr id="73" name="TextBox 72"/>
          <p:cNvSpPr txBox="1"/>
          <p:nvPr/>
        </p:nvSpPr>
        <p:spPr>
          <a:xfrm>
            <a:off x="10042976" y="2373312"/>
            <a:ext cx="1667540" cy="553998"/>
          </a:xfrm>
          <a:prstGeom prst="rect">
            <a:avLst/>
          </a:prstGeom>
          <a:noFill/>
        </p:spPr>
        <p:txBody>
          <a:bodyPr wrap="square" rtlCol="0">
            <a:spAutoFit/>
          </a:bodyPr>
          <a:lstStyle/>
          <a:p>
            <a:pPr algn="ctr"/>
            <a:r>
              <a:rPr lang="en-US" sz="1000" b="1" dirty="0"/>
              <a:t>Draft Plan Creation / Final Plan Review with </a:t>
            </a:r>
            <a:r>
              <a:rPr lang="en-US" sz="1000" b="1" dirty="0" smtClean="0"/>
              <a:t>BOD – July 25</a:t>
            </a:r>
            <a:r>
              <a:rPr lang="en-US" sz="1000" b="1" baseline="30000" dirty="0" smtClean="0"/>
              <a:t>th</a:t>
            </a:r>
            <a:r>
              <a:rPr lang="en-US" sz="1000" b="1" dirty="0" smtClean="0"/>
              <a:t>  </a:t>
            </a:r>
            <a:endParaRPr lang="en-US" sz="1000" dirty="0"/>
          </a:p>
        </p:txBody>
      </p:sp>
      <p:pic>
        <p:nvPicPr>
          <p:cNvPr id="79" name="Picture 78"/>
          <p:cNvPicPr>
            <a:picLocks noChangeAspect="1"/>
          </p:cNvPicPr>
          <p:nvPr/>
        </p:nvPicPr>
        <p:blipFill rotWithShape="1">
          <a:blip r:embed="rId3">
            <a:extLst>
              <a:ext uri="{28A0092B-C50C-407E-A947-70E740481C1C}">
                <a14:useLocalDpi xmlns:a14="http://schemas.microsoft.com/office/drawing/2010/main" val="0"/>
              </a:ext>
            </a:extLst>
          </a:blip>
          <a:srcRect l="55614" t="29468" r="25674" b="55128"/>
          <a:stretch/>
        </p:blipFill>
        <p:spPr>
          <a:xfrm flipH="1">
            <a:off x="8673230" y="3834293"/>
            <a:ext cx="1211068" cy="186817"/>
          </a:xfrm>
          <a:prstGeom prst="rect">
            <a:avLst/>
          </a:prstGeom>
        </p:spPr>
      </p:pic>
      <p:cxnSp>
        <p:nvCxnSpPr>
          <p:cNvPr id="80" name="Straight Connector 79"/>
          <p:cNvCxnSpPr/>
          <p:nvPr/>
        </p:nvCxnSpPr>
        <p:spPr>
          <a:xfrm flipV="1">
            <a:off x="7351255" y="2940745"/>
            <a:ext cx="5458" cy="350916"/>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82" name="Picture 81"/>
          <p:cNvPicPr>
            <a:picLocks noChangeAspect="1"/>
          </p:cNvPicPr>
          <p:nvPr/>
        </p:nvPicPr>
        <p:blipFill rotWithShape="1">
          <a:blip r:embed="rId3">
            <a:extLst>
              <a:ext uri="{28A0092B-C50C-407E-A947-70E740481C1C}">
                <a14:useLocalDpi xmlns:a14="http://schemas.microsoft.com/office/drawing/2010/main" val="0"/>
              </a:ext>
            </a:extLst>
          </a:blip>
          <a:srcRect l="55614" t="29468" r="25674" b="65115"/>
          <a:stretch/>
        </p:blipFill>
        <p:spPr>
          <a:xfrm flipH="1">
            <a:off x="491613" y="3338218"/>
            <a:ext cx="4358292" cy="246872"/>
          </a:xfrm>
          <a:prstGeom prst="rect">
            <a:avLst/>
          </a:prstGeom>
        </p:spPr>
      </p:pic>
      <p:pic>
        <p:nvPicPr>
          <p:cNvPr id="83" name="Picture 82"/>
          <p:cNvPicPr>
            <a:picLocks noChangeAspect="1"/>
          </p:cNvPicPr>
          <p:nvPr/>
        </p:nvPicPr>
        <p:blipFill rotWithShape="1">
          <a:blip r:embed="rId3">
            <a:extLst>
              <a:ext uri="{28A0092B-C50C-407E-A947-70E740481C1C}">
                <a14:useLocalDpi xmlns:a14="http://schemas.microsoft.com/office/drawing/2010/main" val="0"/>
              </a:ext>
            </a:extLst>
          </a:blip>
          <a:srcRect l="55614" t="29468" r="25674" b="65115"/>
          <a:stretch/>
        </p:blipFill>
        <p:spPr>
          <a:xfrm flipH="1">
            <a:off x="4651392" y="3774238"/>
            <a:ext cx="1694906" cy="246872"/>
          </a:xfrm>
          <a:prstGeom prst="rect">
            <a:avLst/>
          </a:prstGeom>
        </p:spPr>
      </p:pic>
      <p:pic>
        <p:nvPicPr>
          <p:cNvPr id="84" name="Picture 83"/>
          <p:cNvPicPr>
            <a:picLocks noChangeAspect="1"/>
          </p:cNvPicPr>
          <p:nvPr/>
        </p:nvPicPr>
        <p:blipFill rotWithShape="1">
          <a:blip r:embed="rId3">
            <a:extLst>
              <a:ext uri="{28A0092B-C50C-407E-A947-70E740481C1C}">
                <a14:useLocalDpi xmlns:a14="http://schemas.microsoft.com/office/drawing/2010/main" val="0"/>
              </a:ext>
            </a:extLst>
          </a:blip>
          <a:srcRect l="55673" t="39554" r="25674" b="55072"/>
          <a:stretch/>
        </p:blipFill>
        <p:spPr>
          <a:xfrm flipH="1">
            <a:off x="10386251" y="3329720"/>
            <a:ext cx="1221378" cy="244946"/>
          </a:xfrm>
          <a:prstGeom prst="rect">
            <a:avLst/>
          </a:prstGeom>
        </p:spPr>
      </p:pic>
      <p:cxnSp>
        <p:nvCxnSpPr>
          <p:cNvPr id="85" name="Straight Connector 84"/>
          <p:cNvCxnSpPr/>
          <p:nvPr/>
        </p:nvCxnSpPr>
        <p:spPr>
          <a:xfrm flipV="1">
            <a:off x="10833270" y="2958153"/>
            <a:ext cx="5458" cy="350916"/>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86" name="Picture 85"/>
          <p:cNvPicPr>
            <a:picLocks noChangeAspect="1"/>
          </p:cNvPicPr>
          <p:nvPr/>
        </p:nvPicPr>
        <p:blipFill rotWithShape="1">
          <a:blip r:embed="rId3">
            <a:extLst>
              <a:ext uri="{28A0092B-C50C-407E-A947-70E740481C1C}">
                <a14:useLocalDpi xmlns:a14="http://schemas.microsoft.com/office/drawing/2010/main" val="0"/>
              </a:ext>
            </a:extLst>
          </a:blip>
          <a:srcRect l="55614" t="29468" r="25674" b="55128"/>
          <a:stretch/>
        </p:blipFill>
        <p:spPr>
          <a:xfrm flipH="1">
            <a:off x="6729359" y="3375585"/>
            <a:ext cx="1211068" cy="186817"/>
          </a:xfrm>
          <a:prstGeom prst="rect">
            <a:avLst/>
          </a:prstGeom>
        </p:spPr>
      </p:pic>
      <p:cxnSp>
        <p:nvCxnSpPr>
          <p:cNvPr id="87" name="Straight Connector 86"/>
          <p:cNvCxnSpPr/>
          <p:nvPr/>
        </p:nvCxnSpPr>
        <p:spPr>
          <a:xfrm flipV="1">
            <a:off x="9278764" y="4081337"/>
            <a:ext cx="5458" cy="350916"/>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5494400" y="4113699"/>
            <a:ext cx="5458" cy="350916"/>
          </a:xfrm>
          <a:prstGeom prst="line">
            <a:avLst/>
          </a:prstGeom>
          <a:ln>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8851383" y="3568279"/>
            <a:ext cx="2743200" cy="244225"/>
          </a:xfrm>
          <a:prstGeom prst="rect">
            <a:avLst/>
          </a:prstGeom>
          <a:solidFill>
            <a:schemeClr val="bg1">
              <a:lumMod val="65000"/>
            </a:scheme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JULY</a:t>
            </a:r>
            <a:endParaRPr lang="en-US" sz="1400" b="1" dirty="0"/>
          </a:p>
        </p:txBody>
      </p:sp>
      <p:sp>
        <p:nvSpPr>
          <p:cNvPr id="6" name="TextBox 5"/>
          <p:cNvSpPr txBox="1"/>
          <p:nvPr/>
        </p:nvSpPr>
        <p:spPr>
          <a:xfrm>
            <a:off x="6076837" y="3580694"/>
            <a:ext cx="380232" cy="584775"/>
          </a:xfrm>
          <a:prstGeom prst="rect">
            <a:avLst/>
          </a:prstGeom>
          <a:noFill/>
        </p:spPr>
        <p:txBody>
          <a:bodyPr wrap="none" rtlCol="0">
            <a:spAutoFit/>
          </a:bodyPr>
          <a:lstStyle/>
          <a:p>
            <a:r>
              <a:rPr lang="en-US" sz="3200" dirty="0" smtClean="0"/>
              <a:t>⌱</a:t>
            </a:r>
            <a:endParaRPr lang="en-US" dirty="0"/>
          </a:p>
        </p:txBody>
      </p:sp>
      <p:sp>
        <p:nvSpPr>
          <p:cNvPr id="30" name="TextBox 29"/>
          <p:cNvSpPr txBox="1"/>
          <p:nvPr/>
        </p:nvSpPr>
        <p:spPr>
          <a:xfrm>
            <a:off x="11105063" y="3116203"/>
            <a:ext cx="380232" cy="584775"/>
          </a:xfrm>
          <a:prstGeom prst="rect">
            <a:avLst/>
          </a:prstGeom>
          <a:noFill/>
        </p:spPr>
        <p:txBody>
          <a:bodyPr wrap="none" rtlCol="0">
            <a:spAutoFit/>
          </a:bodyPr>
          <a:lstStyle/>
          <a:p>
            <a:r>
              <a:rPr lang="en-US" sz="3200" dirty="0" smtClean="0"/>
              <a:t>⌱</a:t>
            </a:r>
            <a:endParaRPr lang="en-US" dirty="0"/>
          </a:p>
        </p:txBody>
      </p:sp>
      <p:sp>
        <p:nvSpPr>
          <p:cNvPr id="31" name="TextBox 30"/>
          <p:cNvSpPr txBox="1"/>
          <p:nvPr/>
        </p:nvSpPr>
        <p:spPr>
          <a:xfrm>
            <a:off x="4461276" y="4743694"/>
            <a:ext cx="380232" cy="584775"/>
          </a:xfrm>
          <a:prstGeom prst="rect">
            <a:avLst/>
          </a:prstGeom>
          <a:noFill/>
        </p:spPr>
        <p:txBody>
          <a:bodyPr wrap="none" rtlCol="0">
            <a:spAutoFit/>
          </a:bodyPr>
          <a:lstStyle/>
          <a:p>
            <a:r>
              <a:rPr lang="en-US" sz="3200" dirty="0" smtClean="0"/>
              <a:t>⌱</a:t>
            </a:r>
            <a:endParaRPr lang="en-US" dirty="0"/>
          </a:p>
        </p:txBody>
      </p:sp>
      <p:sp>
        <p:nvSpPr>
          <p:cNvPr id="32" name="TextBox 31"/>
          <p:cNvSpPr txBox="1"/>
          <p:nvPr/>
        </p:nvSpPr>
        <p:spPr>
          <a:xfrm>
            <a:off x="10118227" y="2487730"/>
            <a:ext cx="380232" cy="584775"/>
          </a:xfrm>
          <a:prstGeom prst="rect">
            <a:avLst/>
          </a:prstGeom>
          <a:noFill/>
        </p:spPr>
        <p:txBody>
          <a:bodyPr wrap="none" rtlCol="0">
            <a:spAutoFit/>
          </a:bodyPr>
          <a:lstStyle/>
          <a:p>
            <a:r>
              <a:rPr lang="en-US" sz="3200" dirty="0" smtClean="0"/>
              <a:t>⌱</a:t>
            </a:r>
            <a:endParaRPr lang="en-US" dirty="0"/>
          </a:p>
        </p:txBody>
      </p:sp>
    </p:spTree>
    <p:extLst>
      <p:ext uri="{BB962C8B-B14F-4D97-AF65-F5344CB8AC3E}">
        <p14:creationId xmlns:p14="http://schemas.microsoft.com/office/powerpoint/2010/main" val="149719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161" y="438491"/>
            <a:ext cx="11880539" cy="1136525"/>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19" name="Rectangle 18"/>
          <p:cNvSpPr/>
          <p:nvPr/>
        </p:nvSpPr>
        <p:spPr>
          <a:xfrm>
            <a:off x="120961" y="1618592"/>
            <a:ext cx="7385550" cy="5204241"/>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23" name="Rectangle 22"/>
          <p:cNvSpPr/>
          <p:nvPr/>
        </p:nvSpPr>
        <p:spPr>
          <a:xfrm>
            <a:off x="7555414" y="1618591"/>
            <a:ext cx="4446086" cy="52042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4" name="Rectangle 3"/>
          <p:cNvSpPr/>
          <p:nvPr/>
        </p:nvSpPr>
        <p:spPr>
          <a:xfrm>
            <a:off x="509523" y="524020"/>
            <a:ext cx="2170177" cy="99070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100" b="1" dirty="0">
                <a:solidFill>
                  <a:srgbClr val="000000"/>
                </a:solidFill>
                <a:latin typeface="Arial"/>
                <a:cs typeface="Arial"/>
              </a:rPr>
              <a:t>Vision</a:t>
            </a:r>
            <a:br>
              <a:rPr lang="en-US" sz="1100" b="1" dirty="0">
                <a:solidFill>
                  <a:srgbClr val="000000"/>
                </a:solidFill>
                <a:latin typeface="Arial"/>
                <a:cs typeface="Arial"/>
              </a:rPr>
            </a:br>
            <a:r>
              <a:rPr lang="en-US" sz="1100" dirty="0">
                <a:solidFill>
                  <a:srgbClr val="000000"/>
                </a:solidFill>
                <a:latin typeface="Helvetica"/>
                <a:cs typeface="Helvetica"/>
              </a:rPr>
              <a:t>What is the ideal future state we are trying to create?</a:t>
            </a:r>
          </a:p>
        </p:txBody>
      </p:sp>
      <p:sp>
        <p:nvSpPr>
          <p:cNvPr id="7" name="Rectangle 6"/>
          <p:cNvSpPr/>
          <p:nvPr/>
        </p:nvSpPr>
        <p:spPr>
          <a:xfrm>
            <a:off x="9185819" y="509610"/>
            <a:ext cx="2756320" cy="99070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100" b="1" dirty="0" smtClean="0">
                <a:solidFill>
                  <a:srgbClr val="000000"/>
                </a:solidFill>
                <a:latin typeface="Arial"/>
                <a:cs typeface="Arial"/>
              </a:rPr>
              <a:t>Unique Role</a:t>
            </a:r>
            <a:r>
              <a:rPr lang="en-US" sz="1100" b="1" dirty="0">
                <a:solidFill>
                  <a:srgbClr val="000000"/>
                </a:solidFill>
                <a:latin typeface="Arial"/>
                <a:cs typeface="Arial"/>
              </a:rPr>
              <a:t/>
            </a:r>
            <a:br>
              <a:rPr lang="en-US" sz="1100" b="1" dirty="0">
                <a:solidFill>
                  <a:srgbClr val="000000"/>
                </a:solidFill>
                <a:latin typeface="Arial"/>
                <a:cs typeface="Arial"/>
              </a:rPr>
            </a:br>
            <a:r>
              <a:rPr lang="en-US" sz="1100" i="1" dirty="0">
                <a:solidFill>
                  <a:srgbClr val="000000"/>
                </a:solidFill>
                <a:latin typeface="Helvetica"/>
                <a:cs typeface="Helvetica"/>
              </a:rPr>
              <a:t>What unique &amp; sustainable value do we deliver, where do we deliver it, and for whom?</a:t>
            </a:r>
          </a:p>
          <a:p>
            <a:endParaRPr lang="en-US" sz="800" dirty="0">
              <a:solidFill>
                <a:schemeClr val="tx1"/>
              </a:solidFill>
              <a:latin typeface="Arial"/>
              <a:cs typeface="Arial"/>
            </a:endParaRPr>
          </a:p>
        </p:txBody>
      </p:sp>
      <p:sp>
        <p:nvSpPr>
          <p:cNvPr id="8" name="Rectangle 7"/>
          <p:cNvSpPr/>
          <p:nvPr/>
        </p:nvSpPr>
        <p:spPr>
          <a:xfrm>
            <a:off x="5157197" y="509610"/>
            <a:ext cx="3898867" cy="990702"/>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100" b="1" dirty="0" smtClean="0">
                <a:solidFill>
                  <a:srgbClr val="000000"/>
                </a:solidFill>
                <a:latin typeface="Arial"/>
                <a:cs typeface="Arial"/>
              </a:rPr>
              <a:t>Reputation </a:t>
            </a:r>
            <a:r>
              <a:rPr lang="en-US" sz="1100" b="1" dirty="0">
                <a:solidFill>
                  <a:srgbClr val="000000"/>
                </a:solidFill>
                <a:latin typeface="Arial"/>
                <a:cs typeface="Arial"/>
              </a:rPr>
              <a:t/>
            </a:r>
            <a:br>
              <a:rPr lang="en-US" sz="1100" b="1" dirty="0">
                <a:solidFill>
                  <a:srgbClr val="000000"/>
                </a:solidFill>
                <a:latin typeface="Arial"/>
                <a:cs typeface="Arial"/>
              </a:rPr>
            </a:br>
            <a:r>
              <a:rPr lang="en-US" sz="1100" i="1" dirty="0">
                <a:solidFill>
                  <a:srgbClr val="000000"/>
                </a:solidFill>
                <a:latin typeface="Helvetica"/>
                <a:cs typeface="Helvetica"/>
              </a:rPr>
              <a:t>What do we want to be known for? What’s the enduring perception or emotion that describes the total experience </a:t>
            </a:r>
            <a:br>
              <a:rPr lang="en-US" sz="1100" i="1" dirty="0">
                <a:solidFill>
                  <a:srgbClr val="000000"/>
                </a:solidFill>
                <a:latin typeface="Helvetica"/>
                <a:cs typeface="Helvetica"/>
              </a:rPr>
            </a:br>
            <a:r>
              <a:rPr lang="en-US" sz="1100" i="1" dirty="0">
                <a:solidFill>
                  <a:srgbClr val="000000"/>
                </a:solidFill>
                <a:latin typeface="Helvetica"/>
                <a:cs typeface="Helvetica"/>
              </a:rPr>
              <a:t>of our organization?</a:t>
            </a:r>
          </a:p>
          <a:p>
            <a:endParaRPr lang="en-US" sz="800" dirty="0">
              <a:solidFill>
                <a:schemeClr val="tx1"/>
              </a:solidFill>
              <a:latin typeface="Arial"/>
              <a:cs typeface="Arial"/>
            </a:endParaRPr>
          </a:p>
        </p:txBody>
      </p:sp>
      <p:sp>
        <p:nvSpPr>
          <p:cNvPr id="9" name="Rectangle 8"/>
          <p:cNvSpPr/>
          <p:nvPr/>
        </p:nvSpPr>
        <p:spPr>
          <a:xfrm>
            <a:off x="2819637" y="509610"/>
            <a:ext cx="2219343" cy="990701"/>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t"/>
          <a:lstStyle/>
          <a:p>
            <a:r>
              <a:rPr lang="en-US" sz="1100" b="1" dirty="0">
                <a:solidFill>
                  <a:srgbClr val="000000"/>
                </a:solidFill>
                <a:latin typeface="Arial"/>
                <a:cs typeface="Arial"/>
              </a:rPr>
              <a:t>Mission</a:t>
            </a:r>
            <a:br>
              <a:rPr lang="en-US" sz="1100" b="1" dirty="0">
                <a:solidFill>
                  <a:srgbClr val="000000"/>
                </a:solidFill>
                <a:latin typeface="Arial"/>
                <a:cs typeface="Arial"/>
              </a:rPr>
            </a:br>
            <a:r>
              <a:rPr lang="en-US" sz="1100" i="1" dirty="0">
                <a:solidFill>
                  <a:srgbClr val="000000"/>
                </a:solidFill>
                <a:latin typeface="Helvetica"/>
                <a:cs typeface="Helvetica"/>
              </a:rPr>
              <a:t>What is our purpose? What are we here to make happen?</a:t>
            </a:r>
          </a:p>
        </p:txBody>
      </p:sp>
      <p:sp>
        <p:nvSpPr>
          <p:cNvPr id="10" name="Rectangle 9"/>
          <p:cNvSpPr/>
          <p:nvPr/>
        </p:nvSpPr>
        <p:spPr>
          <a:xfrm>
            <a:off x="445884" y="1884596"/>
            <a:ext cx="2781290"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endParaRPr lang="en-US" sz="900" b="1" dirty="0">
              <a:solidFill>
                <a:schemeClr val="accent3"/>
              </a:solidFill>
              <a:latin typeface="Arial"/>
              <a:cs typeface="Arial"/>
            </a:endParaRPr>
          </a:p>
        </p:txBody>
      </p:sp>
      <p:sp>
        <p:nvSpPr>
          <p:cNvPr id="21" name="Rectangle 20"/>
          <p:cNvSpPr/>
          <p:nvPr/>
        </p:nvSpPr>
        <p:spPr>
          <a:xfrm>
            <a:off x="3279228" y="1884596"/>
            <a:ext cx="4167838"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800" dirty="0" smtClean="0">
                <a:solidFill>
                  <a:schemeClr val="tx1"/>
                </a:solidFill>
                <a:latin typeface="Arial"/>
                <a:cs typeface="Arial"/>
              </a:rPr>
              <a:t>       </a:t>
            </a:r>
            <a:endParaRPr lang="en-US" sz="800" dirty="0">
              <a:solidFill>
                <a:schemeClr val="tx1"/>
              </a:solidFill>
              <a:latin typeface="Arial"/>
              <a:cs typeface="Arial"/>
            </a:endParaRPr>
          </a:p>
        </p:txBody>
      </p:sp>
      <p:sp>
        <p:nvSpPr>
          <p:cNvPr id="24" name="Rectangle 23"/>
          <p:cNvSpPr/>
          <p:nvPr/>
        </p:nvSpPr>
        <p:spPr>
          <a:xfrm>
            <a:off x="3279228" y="2872406"/>
            <a:ext cx="4167838"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800" dirty="0" smtClean="0">
                <a:solidFill>
                  <a:schemeClr val="tx1"/>
                </a:solidFill>
                <a:latin typeface="Arial"/>
                <a:cs typeface="Arial"/>
              </a:rPr>
              <a:t>                                              </a:t>
            </a:r>
            <a:endParaRPr lang="en-US" sz="800" dirty="0">
              <a:solidFill>
                <a:schemeClr val="tx1"/>
              </a:solidFill>
              <a:latin typeface="Arial"/>
              <a:cs typeface="Arial"/>
            </a:endParaRPr>
          </a:p>
        </p:txBody>
      </p:sp>
      <p:sp>
        <p:nvSpPr>
          <p:cNvPr id="25" name="Rectangle 24"/>
          <p:cNvSpPr/>
          <p:nvPr/>
        </p:nvSpPr>
        <p:spPr>
          <a:xfrm>
            <a:off x="3279228" y="3860766"/>
            <a:ext cx="4167838" cy="937846"/>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800" dirty="0" smtClean="0">
                <a:solidFill>
                  <a:schemeClr val="tx1"/>
                </a:solidFill>
                <a:latin typeface="Arial"/>
                <a:cs typeface="Arial"/>
              </a:rPr>
              <a:t>                             </a:t>
            </a:r>
            <a:endParaRPr lang="en-US" sz="800" dirty="0">
              <a:solidFill>
                <a:schemeClr val="tx1"/>
              </a:solidFill>
              <a:latin typeface="Arial"/>
              <a:cs typeface="Arial"/>
            </a:endParaRPr>
          </a:p>
        </p:txBody>
      </p:sp>
      <p:sp>
        <p:nvSpPr>
          <p:cNvPr id="26" name="Rectangle 25"/>
          <p:cNvSpPr/>
          <p:nvPr/>
        </p:nvSpPr>
        <p:spPr>
          <a:xfrm>
            <a:off x="3279228" y="4846424"/>
            <a:ext cx="4167838"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800" dirty="0" smtClean="0">
                <a:solidFill>
                  <a:schemeClr val="tx1"/>
                </a:solidFill>
                <a:latin typeface="Arial"/>
                <a:cs typeface="Arial"/>
              </a:rPr>
              <a:t>                       </a:t>
            </a:r>
            <a:endParaRPr lang="en-US" sz="800" dirty="0">
              <a:solidFill>
                <a:schemeClr val="tx1"/>
              </a:solidFill>
              <a:latin typeface="Arial"/>
              <a:cs typeface="Arial"/>
            </a:endParaRPr>
          </a:p>
        </p:txBody>
      </p:sp>
      <p:sp>
        <p:nvSpPr>
          <p:cNvPr id="27" name="Rectangle 26"/>
          <p:cNvSpPr/>
          <p:nvPr/>
        </p:nvSpPr>
        <p:spPr>
          <a:xfrm>
            <a:off x="3279228" y="5829197"/>
            <a:ext cx="4167838"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r>
              <a:rPr lang="en-US" sz="800" dirty="0" smtClean="0">
                <a:solidFill>
                  <a:schemeClr val="tx1"/>
                </a:solidFill>
                <a:latin typeface="Arial"/>
                <a:cs typeface="Arial"/>
              </a:rPr>
              <a:t>      </a:t>
            </a:r>
            <a:endParaRPr lang="en-US" sz="800" dirty="0">
              <a:solidFill>
                <a:schemeClr val="tx1"/>
              </a:solidFill>
              <a:latin typeface="Arial"/>
              <a:cs typeface="Arial"/>
            </a:endParaRPr>
          </a:p>
        </p:txBody>
      </p:sp>
      <p:sp>
        <p:nvSpPr>
          <p:cNvPr id="28" name="Rectangle 27"/>
          <p:cNvSpPr/>
          <p:nvPr/>
        </p:nvSpPr>
        <p:spPr>
          <a:xfrm>
            <a:off x="7618498" y="1884596"/>
            <a:ext cx="4090819" cy="93919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endParaRPr lang="en-US" sz="800" b="1" dirty="0">
              <a:solidFill>
                <a:schemeClr val="tx1"/>
              </a:solidFill>
              <a:latin typeface="Arial"/>
              <a:cs typeface="Arial"/>
            </a:endParaRPr>
          </a:p>
        </p:txBody>
      </p:sp>
      <p:sp>
        <p:nvSpPr>
          <p:cNvPr id="29" name="Rectangle 28"/>
          <p:cNvSpPr/>
          <p:nvPr/>
        </p:nvSpPr>
        <p:spPr>
          <a:xfrm>
            <a:off x="7618501" y="2872407"/>
            <a:ext cx="4090821" cy="939196"/>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endParaRPr lang="en-US" sz="800" b="1" dirty="0">
              <a:solidFill>
                <a:schemeClr val="tx1"/>
              </a:solidFill>
              <a:latin typeface="Arial"/>
              <a:cs typeface="Arial"/>
            </a:endParaRPr>
          </a:p>
        </p:txBody>
      </p:sp>
      <p:sp>
        <p:nvSpPr>
          <p:cNvPr id="31" name="TextBox 30"/>
          <p:cNvSpPr txBox="1"/>
          <p:nvPr/>
        </p:nvSpPr>
        <p:spPr>
          <a:xfrm rot="16200000">
            <a:off x="-278899" y="816296"/>
            <a:ext cx="1136525" cy="380913"/>
          </a:xfrm>
          <a:prstGeom prst="rect">
            <a:avLst/>
          </a:prstGeom>
          <a:noFill/>
        </p:spPr>
        <p:txBody>
          <a:bodyPr wrap="square" lIns="91429" tIns="45714" rIns="91429" bIns="45714" rtlCol="0">
            <a:spAutoFit/>
          </a:bodyPr>
          <a:lstStyle/>
          <a:p>
            <a:pPr algn="ctr"/>
            <a:r>
              <a:rPr lang="en-US" b="1" cap="small" dirty="0">
                <a:solidFill>
                  <a:schemeClr val="bg1"/>
                </a:solidFill>
                <a:latin typeface="Arial"/>
                <a:cs typeface="Arial"/>
              </a:rPr>
              <a:t>Clarity</a:t>
            </a:r>
          </a:p>
        </p:txBody>
      </p:sp>
      <p:sp>
        <p:nvSpPr>
          <p:cNvPr id="32" name="TextBox 31"/>
          <p:cNvSpPr txBox="1"/>
          <p:nvPr/>
        </p:nvSpPr>
        <p:spPr>
          <a:xfrm rot="16200000">
            <a:off x="-2312756" y="4030255"/>
            <a:ext cx="5204241" cy="380913"/>
          </a:xfrm>
          <a:prstGeom prst="rect">
            <a:avLst/>
          </a:prstGeom>
          <a:noFill/>
          <a:ln>
            <a:noFill/>
          </a:ln>
        </p:spPr>
        <p:txBody>
          <a:bodyPr wrap="square" lIns="91429" tIns="45714" rIns="91429" bIns="45714" rtlCol="0">
            <a:spAutoFit/>
          </a:bodyPr>
          <a:lstStyle/>
          <a:p>
            <a:pPr algn="ctr"/>
            <a:r>
              <a:rPr lang="en-US" b="1" cap="small" dirty="0">
                <a:solidFill>
                  <a:schemeClr val="bg1"/>
                </a:solidFill>
                <a:latin typeface="Arial"/>
                <a:cs typeface="Arial"/>
              </a:rPr>
              <a:t>Focus</a:t>
            </a:r>
          </a:p>
        </p:txBody>
      </p:sp>
      <p:sp>
        <p:nvSpPr>
          <p:cNvPr id="36" name="Rectangle 35"/>
          <p:cNvSpPr/>
          <p:nvPr/>
        </p:nvSpPr>
        <p:spPr>
          <a:xfrm>
            <a:off x="7618501" y="3859417"/>
            <a:ext cx="4090821" cy="93919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endParaRPr lang="en-US" sz="800" b="1" dirty="0">
              <a:solidFill>
                <a:schemeClr val="tx1"/>
              </a:solidFill>
              <a:latin typeface="Arial"/>
              <a:cs typeface="Arial"/>
            </a:endParaRPr>
          </a:p>
        </p:txBody>
      </p:sp>
      <p:sp>
        <p:nvSpPr>
          <p:cNvPr id="37" name="Rectangle 36"/>
          <p:cNvSpPr/>
          <p:nvPr/>
        </p:nvSpPr>
        <p:spPr>
          <a:xfrm>
            <a:off x="7618500" y="4846426"/>
            <a:ext cx="4090821" cy="939197"/>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71430" indent="-171430">
              <a:buFont typeface="Arial"/>
              <a:buChar char="•"/>
            </a:pPr>
            <a:endParaRPr lang="en-US" sz="800" b="1" dirty="0">
              <a:solidFill>
                <a:schemeClr val="tx1"/>
              </a:solidFill>
              <a:latin typeface="Arial"/>
              <a:cs typeface="Arial"/>
            </a:endParaRPr>
          </a:p>
        </p:txBody>
      </p:sp>
      <p:sp>
        <p:nvSpPr>
          <p:cNvPr id="38" name="Rectangle 37"/>
          <p:cNvSpPr/>
          <p:nvPr/>
        </p:nvSpPr>
        <p:spPr>
          <a:xfrm>
            <a:off x="7618500" y="5829195"/>
            <a:ext cx="4090821" cy="939198"/>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endParaRPr lang="en-US" sz="800" b="1" dirty="0">
              <a:solidFill>
                <a:schemeClr val="tx1"/>
              </a:solidFill>
              <a:latin typeface="Arial"/>
              <a:cs typeface="Arial"/>
            </a:endParaRPr>
          </a:p>
        </p:txBody>
      </p:sp>
      <p:sp>
        <p:nvSpPr>
          <p:cNvPr id="55" name="Rectangle 54"/>
          <p:cNvSpPr/>
          <p:nvPr/>
        </p:nvSpPr>
        <p:spPr>
          <a:xfrm>
            <a:off x="446465" y="2872407"/>
            <a:ext cx="2779841"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endParaRPr lang="en-US" sz="900" b="1" dirty="0">
              <a:solidFill>
                <a:srgbClr val="A89A00"/>
              </a:solidFill>
              <a:latin typeface="Arial"/>
              <a:cs typeface="Arial"/>
            </a:endParaRPr>
          </a:p>
        </p:txBody>
      </p:sp>
      <p:sp>
        <p:nvSpPr>
          <p:cNvPr id="56" name="Rectangle 55"/>
          <p:cNvSpPr/>
          <p:nvPr/>
        </p:nvSpPr>
        <p:spPr>
          <a:xfrm>
            <a:off x="445884" y="3859417"/>
            <a:ext cx="2781290"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endParaRPr lang="en-US" sz="900" b="1" dirty="0">
              <a:solidFill>
                <a:srgbClr val="A89A00"/>
              </a:solidFill>
              <a:latin typeface="Arial"/>
              <a:cs typeface="Arial"/>
            </a:endParaRPr>
          </a:p>
        </p:txBody>
      </p:sp>
      <p:sp>
        <p:nvSpPr>
          <p:cNvPr id="57" name="Rectangle 56"/>
          <p:cNvSpPr/>
          <p:nvPr/>
        </p:nvSpPr>
        <p:spPr>
          <a:xfrm>
            <a:off x="445884" y="4846426"/>
            <a:ext cx="2781290"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endParaRPr lang="en-US" sz="900" b="1" dirty="0">
              <a:solidFill>
                <a:srgbClr val="A89A00"/>
              </a:solidFill>
              <a:latin typeface="Arial"/>
              <a:cs typeface="Arial"/>
            </a:endParaRPr>
          </a:p>
        </p:txBody>
      </p:sp>
      <p:sp>
        <p:nvSpPr>
          <p:cNvPr id="58" name="Rectangle 57"/>
          <p:cNvSpPr/>
          <p:nvPr/>
        </p:nvSpPr>
        <p:spPr>
          <a:xfrm>
            <a:off x="445884" y="5829198"/>
            <a:ext cx="2781290" cy="939197"/>
          </a:xfrm>
          <a:prstGeom prst="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endParaRPr lang="en-US" sz="900" b="1" dirty="0">
              <a:solidFill>
                <a:srgbClr val="A89A00"/>
              </a:solidFill>
              <a:latin typeface="Arial"/>
              <a:cs typeface="Arial"/>
            </a:endParaRPr>
          </a:p>
        </p:txBody>
      </p:sp>
      <p:sp>
        <p:nvSpPr>
          <p:cNvPr id="2" name="Rectangle 1"/>
          <p:cNvSpPr/>
          <p:nvPr/>
        </p:nvSpPr>
        <p:spPr>
          <a:xfrm>
            <a:off x="384396" y="1635486"/>
            <a:ext cx="1645021" cy="276987"/>
          </a:xfrm>
          <a:prstGeom prst="rect">
            <a:avLst/>
          </a:prstGeom>
        </p:spPr>
        <p:txBody>
          <a:bodyPr wrap="square" lIns="91429" tIns="45714" rIns="91429" bIns="45714">
            <a:spAutoFit/>
          </a:bodyPr>
          <a:lstStyle/>
          <a:p>
            <a:r>
              <a:rPr lang="en-US" sz="1200" b="1" smtClean="0">
                <a:solidFill>
                  <a:srgbClr val="FFFFFF"/>
                </a:solidFill>
                <a:latin typeface="Arial"/>
                <a:cs typeface="Arial"/>
              </a:rPr>
              <a:t>Areas of Focus</a:t>
            </a:r>
            <a:endParaRPr lang="en-US" sz="1200" dirty="0">
              <a:solidFill>
                <a:srgbClr val="FFFFFF"/>
              </a:solidFill>
            </a:endParaRPr>
          </a:p>
        </p:txBody>
      </p:sp>
      <p:sp>
        <p:nvSpPr>
          <p:cNvPr id="59" name="Rectangle 58"/>
          <p:cNvSpPr/>
          <p:nvPr/>
        </p:nvSpPr>
        <p:spPr>
          <a:xfrm>
            <a:off x="3241339" y="1635487"/>
            <a:ext cx="1037389" cy="276987"/>
          </a:xfrm>
          <a:prstGeom prst="rect">
            <a:avLst/>
          </a:prstGeom>
        </p:spPr>
        <p:txBody>
          <a:bodyPr wrap="square" lIns="91429" tIns="45714" rIns="91429" bIns="45714">
            <a:spAutoFit/>
          </a:bodyPr>
          <a:lstStyle/>
          <a:p>
            <a:r>
              <a:rPr lang="en-US" sz="1200" b="1" dirty="0">
                <a:solidFill>
                  <a:srgbClr val="FFFFFF"/>
                </a:solidFill>
                <a:latin typeface="Arial"/>
                <a:cs typeface="Arial"/>
              </a:rPr>
              <a:t>Objectives</a:t>
            </a:r>
            <a:endParaRPr lang="en-US" sz="1200" dirty="0">
              <a:solidFill>
                <a:srgbClr val="FFFFFF"/>
              </a:solidFill>
            </a:endParaRPr>
          </a:p>
        </p:txBody>
      </p:sp>
      <p:sp>
        <p:nvSpPr>
          <p:cNvPr id="5" name="TextBox 4"/>
          <p:cNvSpPr txBox="1"/>
          <p:nvPr/>
        </p:nvSpPr>
        <p:spPr>
          <a:xfrm>
            <a:off x="120961" y="19995"/>
            <a:ext cx="8105771" cy="400097"/>
          </a:xfrm>
          <a:prstGeom prst="rect">
            <a:avLst/>
          </a:prstGeom>
          <a:noFill/>
        </p:spPr>
        <p:txBody>
          <a:bodyPr wrap="square" lIns="91429" tIns="45714" rIns="91429" bIns="45714" rtlCol="0">
            <a:spAutoFit/>
          </a:bodyPr>
          <a:lstStyle/>
          <a:p>
            <a:r>
              <a:rPr lang="en-US" sz="2000" b="1" dirty="0" smtClean="0">
                <a:solidFill>
                  <a:schemeClr val="tx1">
                    <a:lumMod val="65000"/>
                    <a:lumOff val="35000"/>
                  </a:schemeClr>
                </a:solidFill>
                <a:latin typeface="Arial"/>
                <a:cs typeface="Arial"/>
              </a:rPr>
              <a:t>Oregon Library Association: </a:t>
            </a:r>
            <a:r>
              <a:rPr lang="en-US" sz="2000" b="1" dirty="0">
                <a:solidFill>
                  <a:schemeClr val="tx1">
                    <a:lumMod val="65000"/>
                    <a:lumOff val="35000"/>
                  </a:schemeClr>
                </a:solidFill>
                <a:latin typeface="Arial"/>
                <a:cs typeface="Arial"/>
              </a:rPr>
              <a:t>Strategic Direction </a:t>
            </a:r>
            <a:r>
              <a:rPr lang="en-US" sz="2000" b="1" dirty="0" smtClean="0">
                <a:solidFill>
                  <a:schemeClr val="tx1">
                    <a:lumMod val="65000"/>
                    <a:lumOff val="35000"/>
                  </a:schemeClr>
                </a:solidFill>
                <a:latin typeface="Arial"/>
                <a:cs typeface="Arial"/>
              </a:rPr>
              <a:t>2017-2019</a:t>
            </a:r>
            <a:endParaRPr lang="en-US" sz="2000" b="1" dirty="0">
              <a:solidFill>
                <a:schemeClr val="tx1">
                  <a:lumMod val="65000"/>
                  <a:lumOff val="35000"/>
                </a:schemeClr>
              </a:solidFill>
              <a:latin typeface="Arial"/>
              <a:cs typeface="Arial"/>
            </a:endParaRPr>
          </a:p>
        </p:txBody>
      </p:sp>
      <p:sp>
        <p:nvSpPr>
          <p:cNvPr id="68" name="Rectangle 67"/>
          <p:cNvSpPr/>
          <p:nvPr/>
        </p:nvSpPr>
        <p:spPr>
          <a:xfrm>
            <a:off x="7618500" y="1622985"/>
            <a:ext cx="1099089" cy="276987"/>
          </a:xfrm>
          <a:prstGeom prst="rect">
            <a:avLst/>
          </a:prstGeom>
        </p:spPr>
        <p:txBody>
          <a:bodyPr wrap="square" lIns="91429" tIns="45714" rIns="91429" bIns="45714">
            <a:spAutoFit/>
          </a:bodyPr>
          <a:lstStyle/>
          <a:p>
            <a:r>
              <a:rPr lang="en-US" sz="1200" b="1" dirty="0">
                <a:solidFill>
                  <a:srgbClr val="FFFFFF"/>
                </a:solidFill>
                <a:latin typeface="Arial"/>
                <a:cs typeface="Arial"/>
              </a:rPr>
              <a:t>Initiatives</a:t>
            </a:r>
            <a:endParaRPr lang="en-US" sz="1200" dirty="0">
              <a:solidFill>
                <a:srgbClr val="FFFFFF"/>
              </a:solidFill>
            </a:endParaRPr>
          </a:p>
        </p:txBody>
      </p:sp>
      <p:grpSp>
        <p:nvGrpSpPr>
          <p:cNvPr id="18" name="Group 17"/>
          <p:cNvGrpSpPr/>
          <p:nvPr/>
        </p:nvGrpSpPr>
        <p:grpSpPr>
          <a:xfrm>
            <a:off x="2365325" y="557800"/>
            <a:ext cx="209584" cy="209584"/>
            <a:chOff x="9564340" y="3207489"/>
            <a:chExt cx="264822" cy="264822"/>
          </a:xfrm>
        </p:grpSpPr>
        <p:sp>
          <p:nvSpPr>
            <p:cNvPr id="69" name="Oval 68"/>
            <p:cNvSpPr/>
            <p:nvPr/>
          </p:nvSpPr>
          <p:spPr>
            <a:xfrm>
              <a:off x="9564340"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2"/>
            <a:stretch>
              <a:fillRect/>
            </a:stretch>
          </p:blipFill>
          <p:spPr>
            <a:xfrm>
              <a:off x="9602145" y="3248544"/>
              <a:ext cx="185962" cy="185962"/>
            </a:xfrm>
            <a:prstGeom prst="rect">
              <a:avLst/>
            </a:prstGeom>
          </p:spPr>
        </p:pic>
      </p:grpSp>
      <p:grpSp>
        <p:nvGrpSpPr>
          <p:cNvPr id="12" name="Group 11"/>
          <p:cNvGrpSpPr/>
          <p:nvPr/>
        </p:nvGrpSpPr>
        <p:grpSpPr>
          <a:xfrm>
            <a:off x="4803962" y="544495"/>
            <a:ext cx="222835" cy="222836"/>
            <a:chOff x="10528644" y="3190744"/>
            <a:chExt cx="281566" cy="281567"/>
          </a:xfrm>
        </p:grpSpPr>
        <p:sp>
          <p:nvSpPr>
            <p:cNvPr id="73" name="Oval 72"/>
            <p:cNvSpPr/>
            <p:nvPr/>
          </p:nvSpPr>
          <p:spPr>
            <a:xfrm>
              <a:off x="10528644"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3"/>
            <a:stretch>
              <a:fillRect/>
            </a:stretch>
          </p:blipFill>
          <p:spPr>
            <a:xfrm>
              <a:off x="10545387" y="3190744"/>
              <a:ext cx="264823" cy="264822"/>
            </a:xfrm>
            <a:prstGeom prst="rect">
              <a:avLst/>
            </a:prstGeom>
          </p:spPr>
        </p:pic>
      </p:grpSp>
      <p:grpSp>
        <p:nvGrpSpPr>
          <p:cNvPr id="22" name="Group 21"/>
          <p:cNvGrpSpPr/>
          <p:nvPr/>
        </p:nvGrpSpPr>
        <p:grpSpPr>
          <a:xfrm>
            <a:off x="11657976" y="536096"/>
            <a:ext cx="209584" cy="209584"/>
            <a:chOff x="6451323" y="1618587"/>
            <a:chExt cx="264822" cy="264822"/>
          </a:xfrm>
        </p:grpSpPr>
        <p:sp>
          <p:nvSpPr>
            <p:cNvPr id="70" name="Oval 69"/>
            <p:cNvSpPr/>
            <p:nvPr/>
          </p:nvSpPr>
          <p:spPr>
            <a:xfrm>
              <a:off x="6451323" y="1618587"/>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rotWithShape="1">
            <a:blip r:embed="rId4"/>
            <a:srcRect l="37231" r="20339" b="37335"/>
            <a:stretch/>
          </p:blipFill>
          <p:spPr>
            <a:xfrm>
              <a:off x="6509016" y="1646492"/>
              <a:ext cx="154038" cy="227506"/>
            </a:xfrm>
            <a:prstGeom prst="rect">
              <a:avLst/>
            </a:prstGeom>
          </p:spPr>
        </p:pic>
      </p:grpSp>
      <p:sp>
        <p:nvSpPr>
          <p:cNvPr id="78" name="Oval 77"/>
          <p:cNvSpPr/>
          <p:nvPr/>
        </p:nvSpPr>
        <p:spPr>
          <a:xfrm>
            <a:off x="7231962" y="1654304"/>
            <a:ext cx="209584" cy="209584"/>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79" name="Picture 78"/>
          <p:cNvPicPr>
            <a:picLocks noChangeAspect="1"/>
          </p:cNvPicPr>
          <p:nvPr/>
        </p:nvPicPr>
        <p:blipFill>
          <a:blip r:embed="rId5"/>
          <a:stretch>
            <a:fillRect/>
          </a:stretch>
        </p:blipFill>
        <p:spPr>
          <a:xfrm>
            <a:off x="7259327" y="1681341"/>
            <a:ext cx="156065" cy="156065"/>
          </a:xfrm>
          <a:prstGeom prst="rect">
            <a:avLst/>
          </a:prstGeom>
        </p:spPr>
      </p:pic>
      <p:sp>
        <p:nvSpPr>
          <p:cNvPr id="71" name="Oval 70"/>
          <p:cNvSpPr/>
          <p:nvPr/>
        </p:nvSpPr>
        <p:spPr>
          <a:xfrm>
            <a:off x="11448463" y="1647257"/>
            <a:ext cx="203706" cy="203706"/>
          </a:xfrm>
          <a:prstGeom prst="ellips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80" name="Picture 79"/>
          <p:cNvPicPr>
            <a:picLocks noChangeAspect="1"/>
          </p:cNvPicPr>
          <p:nvPr/>
        </p:nvPicPr>
        <p:blipFill>
          <a:blip r:embed="rId6"/>
          <a:stretch>
            <a:fillRect/>
          </a:stretch>
        </p:blipFill>
        <p:spPr>
          <a:xfrm flipH="1">
            <a:off x="11447664" y="1646461"/>
            <a:ext cx="204504" cy="204504"/>
          </a:xfrm>
          <a:prstGeom prst="rect">
            <a:avLst/>
          </a:prstGeom>
        </p:spPr>
      </p:pic>
      <p:grpSp>
        <p:nvGrpSpPr>
          <p:cNvPr id="6" name="Group 5"/>
          <p:cNvGrpSpPr/>
          <p:nvPr/>
        </p:nvGrpSpPr>
        <p:grpSpPr>
          <a:xfrm>
            <a:off x="2949865" y="1654304"/>
            <a:ext cx="209584" cy="209584"/>
            <a:chOff x="1496512" y="1654304"/>
            <a:chExt cx="209584" cy="209584"/>
          </a:xfrm>
        </p:grpSpPr>
        <p:sp>
          <p:nvSpPr>
            <p:cNvPr id="81" name="Oval 80"/>
            <p:cNvSpPr/>
            <p:nvPr/>
          </p:nvSpPr>
          <p:spPr>
            <a:xfrm>
              <a:off x="1496512" y="1654304"/>
              <a:ext cx="209584" cy="209584"/>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200"/>
            </a:p>
          </p:txBody>
        </p:sp>
        <p:pic>
          <p:nvPicPr>
            <p:cNvPr id="82" name="Picture 81"/>
            <p:cNvPicPr>
              <a:picLocks noChangeAspect="1"/>
            </p:cNvPicPr>
            <p:nvPr/>
          </p:nvPicPr>
          <p:blipFill>
            <a:blip r:embed="rId7"/>
            <a:stretch>
              <a:fillRect/>
            </a:stretch>
          </p:blipFill>
          <p:spPr>
            <a:xfrm>
              <a:off x="1510677" y="1667737"/>
              <a:ext cx="180052" cy="180052"/>
            </a:xfrm>
            <a:prstGeom prst="rect">
              <a:avLst/>
            </a:prstGeom>
          </p:spPr>
        </p:pic>
      </p:grpSp>
      <p:grpSp>
        <p:nvGrpSpPr>
          <p:cNvPr id="16" name="Group 15"/>
          <p:cNvGrpSpPr/>
          <p:nvPr/>
        </p:nvGrpSpPr>
        <p:grpSpPr>
          <a:xfrm>
            <a:off x="8728582" y="557750"/>
            <a:ext cx="232327" cy="209584"/>
            <a:chOff x="12457252" y="3207489"/>
            <a:chExt cx="264822" cy="264822"/>
          </a:xfrm>
        </p:grpSpPr>
        <p:sp>
          <p:nvSpPr>
            <p:cNvPr id="83" name="Oval 82"/>
            <p:cNvSpPr/>
            <p:nvPr/>
          </p:nvSpPr>
          <p:spPr>
            <a:xfrm>
              <a:off x="12457252" y="3207489"/>
              <a:ext cx="264822" cy="2648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4" name="Picture 83"/>
            <p:cNvPicPr>
              <a:picLocks noChangeAspect="1"/>
            </p:cNvPicPr>
            <p:nvPr/>
          </p:nvPicPr>
          <p:blipFill>
            <a:blip r:embed="rId8"/>
            <a:stretch>
              <a:fillRect/>
            </a:stretch>
          </p:blipFill>
          <p:spPr>
            <a:xfrm>
              <a:off x="12503821" y="3254451"/>
              <a:ext cx="185962" cy="185962"/>
            </a:xfrm>
            <a:prstGeom prst="rect">
              <a:avLst/>
            </a:prstGeom>
          </p:spPr>
        </p:pic>
      </p:grpSp>
      <p:sp>
        <p:nvSpPr>
          <p:cNvPr id="14" name="Rectangle 13"/>
          <p:cNvSpPr/>
          <p:nvPr/>
        </p:nvSpPr>
        <p:spPr>
          <a:xfrm>
            <a:off x="3342288" y="1940353"/>
            <a:ext cx="4041571" cy="4772116"/>
          </a:xfrm>
          <a:prstGeom prst="rect">
            <a:avLst/>
          </a:prstGeom>
          <a:solidFill>
            <a:schemeClr val="accent3">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682699" y="1941295"/>
            <a:ext cx="3911509" cy="4772116"/>
          </a:xfrm>
          <a:prstGeom prst="rect">
            <a:avLst/>
          </a:prstGeom>
          <a:solidFill>
            <a:schemeClr val="accent1">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7682699" y="3646404"/>
            <a:ext cx="3937758" cy="1323439"/>
          </a:xfrm>
          <a:prstGeom prst="rect">
            <a:avLst/>
          </a:prstGeom>
          <a:solidFill>
            <a:schemeClr val="accent1">
              <a:alpha val="67000"/>
            </a:schemeClr>
          </a:solidFill>
        </p:spPr>
        <p:txBody>
          <a:bodyPr wrap="square" rtlCol="0" anchor="ctr">
            <a:normAutofit/>
          </a:bodyPr>
          <a:lstStyle/>
          <a:p>
            <a:pPr algn="ctr"/>
            <a:endParaRPr lang="en-US" sz="1400" dirty="0">
              <a:solidFill>
                <a:schemeClr val="bg1"/>
              </a:solidFill>
              <a:latin typeface="Helvetica"/>
              <a:cs typeface="Helvetica"/>
            </a:endParaRPr>
          </a:p>
          <a:p>
            <a:pPr algn="ctr"/>
            <a:r>
              <a:rPr lang="en-US" sz="1100" i="1" dirty="0">
                <a:solidFill>
                  <a:srgbClr val="000000"/>
                </a:solidFill>
                <a:latin typeface="Helvetica"/>
                <a:cs typeface="Helvetica"/>
              </a:rPr>
              <a:t>What collective actions do we need to take, that are transformative in nature?</a:t>
            </a:r>
          </a:p>
          <a:p>
            <a:pPr algn="ctr"/>
            <a:endParaRPr lang="en-US" sz="1400" dirty="0">
              <a:solidFill>
                <a:schemeClr val="bg1"/>
              </a:solidFill>
            </a:endParaRPr>
          </a:p>
        </p:txBody>
      </p:sp>
      <p:sp>
        <p:nvSpPr>
          <p:cNvPr id="61" name="TextBox 60"/>
          <p:cNvSpPr txBox="1"/>
          <p:nvPr/>
        </p:nvSpPr>
        <p:spPr>
          <a:xfrm>
            <a:off x="3430424" y="3746432"/>
            <a:ext cx="3958284" cy="1123384"/>
          </a:xfrm>
          <a:prstGeom prst="rect">
            <a:avLst/>
          </a:prstGeom>
          <a:solidFill>
            <a:schemeClr val="accent3">
              <a:alpha val="57000"/>
            </a:schemeClr>
          </a:solidFill>
        </p:spPr>
        <p:txBody>
          <a:bodyPr wrap="square" rtlCol="0" anchor="ctr">
            <a:spAutoFit/>
          </a:bodyPr>
          <a:lstStyle/>
          <a:p>
            <a:pPr algn="ctr"/>
            <a:endParaRPr lang="en-US" sz="1400" dirty="0">
              <a:solidFill>
                <a:schemeClr val="bg1"/>
              </a:solidFill>
              <a:latin typeface="Helvetica"/>
              <a:cs typeface="Helvetica"/>
            </a:endParaRPr>
          </a:p>
          <a:p>
            <a:pPr algn="ctr"/>
            <a:endParaRPr lang="en-US" sz="1400" dirty="0">
              <a:solidFill>
                <a:schemeClr val="bg1"/>
              </a:solidFill>
              <a:latin typeface="Helvetica"/>
              <a:cs typeface="Helvetica"/>
            </a:endParaRPr>
          </a:p>
          <a:p>
            <a:pPr algn="ctr"/>
            <a:r>
              <a:rPr lang="en-US" sz="1100" i="1" dirty="0" smtClean="0">
                <a:solidFill>
                  <a:srgbClr val="000000"/>
                </a:solidFill>
                <a:latin typeface="Helvetica"/>
                <a:cs typeface="Helvetica"/>
              </a:rPr>
              <a:t>How do we measure our success?</a:t>
            </a:r>
            <a:endParaRPr lang="en-US" sz="1100" i="1" dirty="0">
              <a:solidFill>
                <a:srgbClr val="000000"/>
              </a:solidFill>
              <a:latin typeface="Helvetica"/>
              <a:cs typeface="Helvetica"/>
            </a:endParaRPr>
          </a:p>
          <a:p>
            <a:pPr algn="ctr"/>
            <a:endParaRPr lang="en-US" sz="1400" dirty="0">
              <a:solidFill>
                <a:schemeClr val="bg1"/>
              </a:solidFill>
            </a:endParaRPr>
          </a:p>
          <a:p>
            <a:pPr algn="ctr"/>
            <a:endParaRPr lang="en-US" sz="1400" dirty="0">
              <a:solidFill>
                <a:schemeClr val="bg1"/>
              </a:solidFill>
            </a:endParaRPr>
          </a:p>
        </p:txBody>
      </p:sp>
      <p:sp>
        <p:nvSpPr>
          <p:cNvPr id="63" name="Rectangle 62"/>
          <p:cNvSpPr/>
          <p:nvPr/>
        </p:nvSpPr>
        <p:spPr>
          <a:xfrm>
            <a:off x="531308" y="1941295"/>
            <a:ext cx="2632806" cy="4772116"/>
          </a:xfrm>
          <a:prstGeom prst="rect">
            <a:avLst/>
          </a:prstGeom>
          <a:solidFill>
            <a:schemeClr val="accent3">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67957" y="3746432"/>
            <a:ext cx="2645060" cy="1099992"/>
          </a:xfrm>
          <a:prstGeom prst="rect">
            <a:avLst/>
          </a:prstGeom>
          <a:solidFill>
            <a:schemeClr val="accent3">
              <a:alpha val="63000"/>
            </a:schemeClr>
          </a:solidFill>
        </p:spPr>
        <p:txBody>
          <a:bodyPr wrap="square" rtlCol="0" anchor="ctr">
            <a:normAutofit/>
          </a:bodyPr>
          <a:lstStyle/>
          <a:p>
            <a:pPr algn="ctr"/>
            <a:endParaRPr lang="en-US" sz="1200" dirty="0">
              <a:solidFill>
                <a:schemeClr val="bg1"/>
              </a:solidFill>
              <a:latin typeface="Helvetica"/>
              <a:cs typeface="Helvetica"/>
            </a:endParaRPr>
          </a:p>
          <a:p>
            <a:pPr algn="ctr"/>
            <a:r>
              <a:rPr lang="en-US" sz="1100" i="1" dirty="0">
                <a:latin typeface="Helvetica"/>
                <a:cs typeface="Helvetica"/>
              </a:rPr>
              <a:t>What must be accomplished over the planning horizon?</a:t>
            </a:r>
            <a:endParaRPr lang="en-US" sz="1100" i="1" dirty="0"/>
          </a:p>
          <a:p>
            <a:pPr algn="ctr"/>
            <a:endParaRPr lang="en-US" sz="1200" dirty="0">
              <a:solidFill>
                <a:schemeClr val="bg1"/>
              </a:solidFill>
              <a:latin typeface="Helvetica"/>
              <a:cs typeface="Helvetica"/>
            </a:endParaRPr>
          </a:p>
        </p:txBody>
      </p:sp>
      <p:sp>
        <p:nvSpPr>
          <p:cNvPr id="11" name="TextBox 10"/>
          <p:cNvSpPr txBox="1"/>
          <p:nvPr/>
        </p:nvSpPr>
        <p:spPr>
          <a:xfrm>
            <a:off x="1215538" y="1369630"/>
            <a:ext cx="184731" cy="369332"/>
          </a:xfrm>
          <a:prstGeom prst="rect">
            <a:avLst/>
          </a:prstGeom>
          <a:noFill/>
        </p:spPr>
        <p:txBody>
          <a:bodyPr wrap="none" rtlCol="0">
            <a:spAutoFit/>
          </a:bodyPr>
          <a:lstStyle/>
          <a:p>
            <a:endParaRPr lang="en-US"/>
          </a:p>
        </p:txBody>
      </p:sp>
      <p:sp>
        <p:nvSpPr>
          <p:cNvPr id="62" name="TextBox 61"/>
          <p:cNvSpPr txBox="1"/>
          <p:nvPr/>
        </p:nvSpPr>
        <p:spPr>
          <a:xfrm rot="16200000">
            <a:off x="11255970" y="4111097"/>
            <a:ext cx="1136525" cy="380913"/>
          </a:xfrm>
          <a:prstGeom prst="rect">
            <a:avLst/>
          </a:prstGeom>
          <a:noFill/>
        </p:spPr>
        <p:txBody>
          <a:bodyPr wrap="square" lIns="91429" tIns="45714" rIns="91429" bIns="45714" rtlCol="0">
            <a:spAutoFit/>
          </a:bodyPr>
          <a:lstStyle/>
          <a:p>
            <a:pPr algn="ctr"/>
            <a:r>
              <a:rPr lang="en-US" b="1" cap="small" dirty="0" smtClean="0">
                <a:solidFill>
                  <a:schemeClr val="bg1"/>
                </a:solidFill>
                <a:latin typeface="Arial"/>
                <a:cs typeface="Arial"/>
              </a:rPr>
              <a:t>Action</a:t>
            </a:r>
            <a:endParaRPr lang="en-US" b="1" cap="small" dirty="0">
              <a:solidFill>
                <a:schemeClr val="bg1"/>
              </a:solidFill>
              <a:latin typeface="Arial"/>
              <a:cs typeface="Arial"/>
            </a:endParaRPr>
          </a:p>
        </p:txBody>
      </p:sp>
    </p:spTree>
    <p:extLst>
      <p:ext uri="{BB962C8B-B14F-4D97-AF65-F5344CB8AC3E}">
        <p14:creationId xmlns:p14="http://schemas.microsoft.com/office/powerpoint/2010/main" val="791817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pPr/>
              <a:t>3</a:t>
            </a:fld>
            <a:endParaRPr lang="en-US" dirty="0"/>
          </a:p>
        </p:txBody>
      </p:sp>
      <p:sp>
        <p:nvSpPr>
          <p:cNvPr id="3" name="Content Placeholder 2"/>
          <p:cNvSpPr>
            <a:spLocks noGrp="1"/>
          </p:cNvSpPr>
          <p:nvPr>
            <p:ph sz="quarter" idx="11"/>
          </p:nvPr>
        </p:nvSpPr>
        <p:spPr/>
        <p:txBody>
          <a:bodyPr/>
          <a:lstStyle/>
          <a:p>
            <a:r>
              <a:rPr lang="en-US" dirty="0" smtClean="0"/>
              <a:t>Strategic Clarity</a:t>
            </a:r>
          </a:p>
        </p:txBody>
      </p:sp>
      <p:grpSp>
        <p:nvGrpSpPr>
          <p:cNvPr id="4" name="Group 3"/>
          <p:cNvGrpSpPr/>
          <p:nvPr/>
        </p:nvGrpSpPr>
        <p:grpSpPr>
          <a:xfrm>
            <a:off x="4544705" y="4995080"/>
            <a:ext cx="989882" cy="949482"/>
            <a:chOff x="357924" y="3479485"/>
            <a:chExt cx="1396233" cy="1400552"/>
          </a:xfrm>
        </p:grpSpPr>
        <p:sp>
          <p:nvSpPr>
            <p:cNvPr id="5" name="Oval 4"/>
            <p:cNvSpPr/>
            <p:nvPr/>
          </p:nvSpPr>
          <p:spPr>
            <a:xfrm>
              <a:off x="35792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6" name="Picture 5"/>
            <p:cNvPicPr>
              <a:picLocks noChangeAspect="1"/>
            </p:cNvPicPr>
            <p:nvPr/>
          </p:nvPicPr>
          <p:blipFill>
            <a:blip r:embed="rId2"/>
            <a:stretch>
              <a:fillRect/>
            </a:stretch>
          </p:blipFill>
          <p:spPr>
            <a:xfrm>
              <a:off x="554663" y="3699195"/>
              <a:ext cx="980461" cy="983494"/>
            </a:xfrm>
            <a:prstGeom prst="rect">
              <a:avLst/>
            </a:prstGeom>
          </p:spPr>
        </p:pic>
      </p:grpSp>
      <p:grpSp>
        <p:nvGrpSpPr>
          <p:cNvPr id="7" name="Group 6"/>
          <p:cNvGrpSpPr/>
          <p:nvPr/>
        </p:nvGrpSpPr>
        <p:grpSpPr>
          <a:xfrm>
            <a:off x="5971868" y="4997933"/>
            <a:ext cx="989882" cy="955486"/>
            <a:chOff x="1785087" y="3479485"/>
            <a:chExt cx="1396233" cy="1409409"/>
          </a:xfrm>
        </p:grpSpPr>
        <p:sp>
          <p:nvSpPr>
            <p:cNvPr id="8" name="Oval 7"/>
            <p:cNvSpPr/>
            <p:nvPr/>
          </p:nvSpPr>
          <p:spPr>
            <a:xfrm>
              <a:off x="178508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rgbClr val="F79F25"/>
                </a:solidFill>
              </a:endParaRPr>
            </a:p>
          </p:txBody>
        </p:sp>
        <p:pic>
          <p:nvPicPr>
            <p:cNvPr id="9" name="Picture 8"/>
            <p:cNvPicPr>
              <a:picLocks noChangeAspect="1"/>
            </p:cNvPicPr>
            <p:nvPr/>
          </p:nvPicPr>
          <p:blipFill>
            <a:blip r:embed="rId3"/>
            <a:stretch>
              <a:fillRect/>
            </a:stretch>
          </p:blipFill>
          <p:spPr>
            <a:xfrm>
              <a:off x="1785087" y="3488342"/>
              <a:ext cx="1396233" cy="1400552"/>
            </a:xfrm>
            <a:prstGeom prst="rect">
              <a:avLst/>
            </a:prstGeom>
          </p:spPr>
        </p:pic>
      </p:grpSp>
      <p:grpSp>
        <p:nvGrpSpPr>
          <p:cNvPr id="13" name="Group 12"/>
          <p:cNvGrpSpPr/>
          <p:nvPr/>
        </p:nvGrpSpPr>
        <p:grpSpPr>
          <a:xfrm>
            <a:off x="8826194" y="4995080"/>
            <a:ext cx="989882" cy="949482"/>
            <a:chOff x="6066577" y="3479485"/>
            <a:chExt cx="1396233" cy="1400552"/>
          </a:xfrm>
        </p:grpSpPr>
        <p:sp>
          <p:nvSpPr>
            <p:cNvPr id="14" name="Oval 13"/>
            <p:cNvSpPr/>
            <p:nvPr/>
          </p:nvSpPr>
          <p:spPr>
            <a:xfrm>
              <a:off x="606657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5" name="Picture 14"/>
            <p:cNvPicPr>
              <a:picLocks noChangeAspect="1"/>
            </p:cNvPicPr>
            <p:nvPr/>
          </p:nvPicPr>
          <p:blipFill rotWithShape="1">
            <a:blip r:embed="rId4"/>
            <a:srcRect l="37231" r="20339" b="37335"/>
            <a:stretch/>
          </p:blipFill>
          <p:spPr>
            <a:xfrm>
              <a:off x="6393379" y="3600655"/>
              <a:ext cx="812148" cy="1203205"/>
            </a:xfrm>
            <a:prstGeom prst="rect">
              <a:avLst/>
            </a:prstGeom>
          </p:spPr>
        </p:pic>
      </p:grpSp>
      <p:grpSp>
        <p:nvGrpSpPr>
          <p:cNvPr id="16" name="Group 15"/>
          <p:cNvGrpSpPr/>
          <p:nvPr/>
        </p:nvGrpSpPr>
        <p:grpSpPr>
          <a:xfrm>
            <a:off x="7399031" y="4995080"/>
            <a:ext cx="989882" cy="949482"/>
            <a:chOff x="4639414" y="3479485"/>
            <a:chExt cx="1396233" cy="1400552"/>
          </a:xfrm>
        </p:grpSpPr>
        <p:sp>
          <p:nvSpPr>
            <p:cNvPr id="17" name="Oval 16"/>
            <p:cNvSpPr/>
            <p:nvPr/>
          </p:nvSpPr>
          <p:spPr>
            <a:xfrm>
              <a:off x="463941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8" name="Picture 17"/>
            <p:cNvPicPr>
              <a:picLocks noChangeAspect="1"/>
            </p:cNvPicPr>
            <p:nvPr/>
          </p:nvPicPr>
          <p:blipFill>
            <a:blip r:embed="rId5"/>
            <a:stretch>
              <a:fillRect/>
            </a:stretch>
          </p:blipFill>
          <p:spPr>
            <a:xfrm>
              <a:off x="4882596" y="3687246"/>
              <a:ext cx="980461" cy="983494"/>
            </a:xfrm>
            <a:prstGeom prst="rect">
              <a:avLst/>
            </a:prstGeom>
          </p:spPr>
        </p:pic>
      </p:grpSp>
    </p:spTree>
    <p:extLst>
      <p:ext uri="{BB962C8B-B14F-4D97-AF65-F5344CB8AC3E}">
        <p14:creationId xmlns:p14="http://schemas.microsoft.com/office/powerpoint/2010/main" val="1475443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5734843" y="-5446508"/>
            <a:ext cx="722313" cy="12192000"/>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4</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1436312" y="288336"/>
            <a:ext cx="7964862" cy="722315"/>
          </a:xfrm>
          <a:prstGeom prst="rect">
            <a:avLst/>
          </a:prstGeom>
        </p:spPr>
        <p:txBody>
          <a:bodyPr anchor="ctr"/>
          <a:lstStyle/>
          <a:p>
            <a:pPr marL="0" indent="0">
              <a:buNone/>
            </a:pPr>
            <a:r>
              <a:rPr lang="en-US" b="1" dirty="0" smtClean="0">
                <a:solidFill>
                  <a:schemeClr val="bg1"/>
                </a:solidFill>
                <a:latin typeface="Arial Narrow" charset="0"/>
                <a:ea typeface="Arial Narrow" charset="0"/>
                <a:cs typeface="Arial Narrow" charset="0"/>
              </a:rPr>
              <a:t>Oregon Library Association</a:t>
            </a:r>
            <a:endParaRPr lang="en-US" b="1" dirty="0">
              <a:solidFill>
                <a:schemeClr val="bg1"/>
              </a:solidFill>
              <a:latin typeface="Arial Narrow" charset="0"/>
              <a:ea typeface="Arial Narrow" charset="0"/>
              <a:cs typeface="Arial Narrow" charset="0"/>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53671" t="19478" r="24212" b="52389"/>
          <a:stretch/>
        </p:blipFill>
        <p:spPr>
          <a:xfrm>
            <a:off x="437477" y="439841"/>
            <a:ext cx="399940" cy="430503"/>
          </a:xfrm>
          <a:prstGeom prst="rect">
            <a:avLst/>
          </a:prstGeom>
        </p:spPr>
      </p:pic>
      <p:grpSp>
        <p:nvGrpSpPr>
          <p:cNvPr id="9" name="Group 8"/>
          <p:cNvGrpSpPr/>
          <p:nvPr/>
        </p:nvGrpSpPr>
        <p:grpSpPr>
          <a:xfrm>
            <a:off x="362367" y="197862"/>
            <a:ext cx="941308" cy="944220"/>
            <a:chOff x="500804" y="5222573"/>
            <a:chExt cx="1396233" cy="1400552"/>
          </a:xfrm>
        </p:grpSpPr>
        <p:sp>
          <p:nvSpPr>
            <p:cNvPr id="7" name="Oval 6"/>
            <p:cNvSpPr/>
            <p:nvPr/>
          </p:nvSpPr>
          <p:spPr>
            <a:xfrm>
              <a:off x="500804" y="5222573"/>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8" name="Picture 7"/>
            <p:cNvPicPr>
              <a:picLocks noChangeAspect="1"/>
            </p:cNvPicPr>
            <p:nvPr/>
          </p:nvPicPr>
          <p:blipFill>
            <a:blip r:embed="rId4"/>
            <a:stretch>
              <a:fillRect/>
            </a:stretch>
          </p:blipFill>
          <p:spPr>
            <a:xfrm>
              <a:off x="697543" y="5442283"/>
              <a:ext cx="980461" cy="983494"/>
            </a:xfrm>
            <a:prstGeom prst="rect">
              <a:avLst/>
            </a:prstGeom>
          </p:spPr>
        </p:pic>
      </p:grpSp>
      <p:sp>
        <p:nvSpPr>
          <p:cNvPr id="6" name="TextBox 5"/>
          <p:cNvSpPr txBox="1"/>
          <p:nvPr/>
        </p:nvSpPr>
        <p:spPr>
          <a:xfrm rot="16200000">
            <a:off x="-1144359" y="2857555"/>
            <a:ext cx="3954760" cy="830997"/>
          </a:xfrm>
          <a:prstGeom prst="rect">
            <a:avLst/>
          </a:prstGeom>
          <a:noFill/>
        </p:spPr>
        <p:txBody>
          <a:bodyPr wrap="square" rtlCol="0">
            <a:spAutoFit/>
          </a:bodyPr>
          <a:lstStyle/>
          <a:p>
            <a:pPr algn="r"/>
            <a:r>
              <a:rPr lang="en-US" sz="4800" b="1" dirty="0" smtClean="0">
                <a:solidFill>
                  <a:srgbClr val="F79F25"/>
                </a:solidFill>
                <a:latin typeface="Arial Black" charset="0"/>
                <a:ea typeface="Arial Black" charset="0"/>
                <a:cs typeface="Arial Black" charset="0"/>
              </a:rPr>
              <a:t>VISION</a:t>
            </a:r>
            <a:endParaRPr lang="en-US" sz="6000" b="1" dirty="0">
              <a:solidFill>
                <a:srgbClr val="F79F25"/>
              </a:solidFill>
              <a:latin typeface="Arial Black" charset="0"/>
              <a:ea typeface="Arial Black" charset="0"/>
              <a:cs typeface="Arial Black" charset="0"/>
            </a:endParaRPr>
          </a:p>
        </p:txBody>
      </p:sp>
      <p:sp>
        <p:nvSpPr>
          <p:cNvPr id="4" name="TextBox 3"/>
          <p:cNvSpPr txBox="1"/>
          <p:nvPr/>
        </p:nvSpPr>
        <p:spPr>
          <a:xfrm>
            <a:off x="6361372" y="492843"/>
            <a:ext cx="5583580" cy="369332"/>
          </a:xfrm>
          <a:prstGeom prst="rect">
            <a:avLst/>
          </a:prstGeom>
          <a:noFill/>
        </p:spPr>
        <p:txBody>
          <a:bodyPr wrap="none" rtlCol="0">
            <a:spAutoFit/>
          </a:bodyPr>
          <a:lstStyle/>
          <a:p>
            <a:r>
              <a:rPr lang="en-US" i="1" dirty="0">
                <a:solidFill>
                  <a:schemeClr val="bg1"/>
                </a:solidFill>
                <a:latin typeface="Helvetica"/>
                <a:cs typeface="Helvetica"/>
              </a:rPr>
              <a:t>What is the ideal future state we are trying to create</a:t>
            </a:r>
            <a:r>
              <a:rPr lang="en-US" i="1" dirty="0" smtClean="0">
                <a:solidFill>
                  <a:schemeClr val="bg1"/>
                </a:solidFill>
                <a:latin typeface="Helvetica"/>
                <a:cs typeface="Helvetica"/>
              </a:rPr>
              <a:t>?</a:t>
            </a:r>
            <a:endParaRPr lang="en-US" i="1" dirty="0">
              <a:solidFill>
                <a:schemeClr val="bg1"/>
              </a:solidFill>
              <a:latin typeface="Helvetica"/>
              <a:cs typeface="Helvetica"/>
            </a:endParaRPr>
          </a:p>
        </p:txBody>
      </p:sp>
      <p:graphicFrame>
        <p:nvGraphicFramePr>
          <p:cNvPr id="10" name="Diagram 9"/>
          <p:cNvGraphicFramePr/>
          <p:nvPr>
            <p:extLst>
              <p:ext uri="{D42A27DB-BD31-4B8C-83A1-F6EECF244321}">
                <p14:modId xmlns:p14="http://schemas.microsoft.com/office/powerpoint/2010/main" val="1274280223"/>
              </p:ext>
            </p:extLst>
          </p:nvPr>
        </p:nvGraphicFramePr>
        <p:xfrm>
          <a:off x="2004647" y="1142082"/>
          <a:ext cx="9761806" cy="5610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6698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745954873"/>
              </p:ext>
            </p:extLst>
          </p:nvPr>
        </p:nvGraphicFramePr>
        <p:xfrm>
          <a:off x="2004647" y="1142082"/>
          <a:ext cx="9761806" cy="5610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22"/>
          <p:cNvSpPr/>
          <p:nvPr/>
        </p:nvSpPr>
        <p:spPr>
          <a:xfrm rot="16200000">
            <a:off x="5734843" y="-5446508"/>
            <a:ext cx="722313" cy="12192000"/>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5</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1365131" y="288336"/>
            <a:ext cx="8036043" cy="722315"/>
          </a:xfrm>
          <a:prstGeom prst="rect">
            <a:avLst/>
          </a:prstGeom>
        </p:spPr>
        <p:txBody>
          <a:bodyPr anchor="ctr"/>
          <a:lstStyle/>
          <a:p>
            <a:pPr marL="0" indent="0">
              <a:buNone/>
            </a:pPr>
            <a:r>
              <a:rPr lang="en-US" b="1" dirty="0">
                <a:solidFill>
                  <a:schemeClr val="bg1"/>
                </a:solidFill>
                <a:latin typeface="Arial Narrow" charset="0"/>
                <a:ea typeface="Arial Narrow" charset="0"/>
                <a:cs typeface="Arial Narrow" charset="0"/>
              </a:rPr>
              <a:t>Oregon Library Association</a:t>
            </a:r>
          </a:p>
        </p:txBody>
      </p:sp>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l="53671" t="19478" r="24212" b="52389"/>
          <a:stretch/>
        </p:blipFill>
        <p:spPr>
          <a:xfrm>
            <a:off x="437477" y="439841"/>
            <a:ext cx="399940" cy="430503"/>
          </a:xfrm>
          <a:prstGeom prst="rect">
            <a:avLst/>
          </a:prstGeom>
        </p:spPr>
      </p:pic>
      <p:sp>
        <p:nvSpPr>
          <p:cNvPr id="6" name="TextBox 5"/>
          <p:cNvSpPr txBox="1"/>
          <p:nvPr/>
        </p:nvSpPr>
        <p:spPr>
          <a:xfrm rot="16200000">
            <a:off x="-1144359" y="2857555"/>
            <a:ext cx="3954760" cy="830997"/>
          </a:xfrm>
          <a:prstGeom prst="rect">
            <a:avLst/>
          </a:prstGeom>
          <a:noFill/>
        </p:spPr>
        <p:txBody>
          <a:bodyPr wrap="square" rtlCol="0">
            <a:spAutoFit/>
          </a:bodyPr>
          <a:lstStyle/>
          <a:p>
            <a:pPr algn="r"/>
            <a:r>
              <a:rPr lang="en-US" sz="4800" b="1" dirty="0" smtClean="0">
                <a:solidFill>
                  <a:srgbClr val="F79F25"/>
                </a:solidFill>
                <a:latin typeface="Arial Black" charset="0"/>
                <a:ea typeface="Arial Black" charset="0"/>
                <a:cs typeface="Arial Black" charset="0"/>
              </a:rPr>
              <a:t>MISSION</a:t>
            </a:r>
            <a:endParaRPr lang="en-US" sz="4800" b="1" dirty="0">
              <a:solidFill>
                <a:srgbClr val="F79F25"/>
              </a:solidFill>
              <a:latin typeface="Arial Black" charset="0"/>
              <a:ea typeface="Arial Black" charset="0"/>
              <a:cs typeface="Arial Black" charset="0"/>
            </a:endParaRPr>
          </a:p>
        </p:txBody>
      </p:sp>
      <p:grpSp>
        <p:nvGrpSpPr>
          <p:cNvPr id="11" name="Group 10"/>
          <p:cNvGrpSpPr/>
          <p:nvPr/>
        </p:nvGrpSpPr>
        <p:grpSpPr>
          <a:xfrm>
            <a:off x="369194" y="181288"/>
            <a:ext cx="927654" cy="936408"/>
            <a:chOff x="1785087" y="3479485"/>
            <a:chExt cx="1396233" cy="1409409"/>
          </a:xfrm>
        </p:grpSpPr>
        <p:sp>
          <p:nvSpPr>
            <p:cNvPr id="12" name="Oval 11"/>
            <p:cNvSpPr/>
            <p:nvPr/>
          </p:nvSpPr>
          <p:spPr>
            <a:xfrm>
              <a:off x="178508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rgbClr val="F79F25"/>
                </a:solidFill>
              </a:endParaRPr>
            </a:p>
          </p:txBody>
        </p:sp>
        <p:pic>
          <p:nvPicPr>
            <p:cNvPr id="13" name="Picture 12"/>
            <p:cNvPicPr>
              <a:picLocks noChangeAspect="1"/>
            </p:cNvPicPr>
            <p:nvPr/>
          </p:nvPicPr>
          <p:blipFill>
            <a:blip r:embed="rId9"/>
            <a:stretch>
              <a:fillRect/>
            </a:stretch>
          </p:blipFill>
          <p:spPr>
            <a:xfrm>
              <a:off x="1785087" y="3488342"/>
              <a:ext cx="1396233" cy="1400552"/>
            </a:xfrm>
            <a:prstGeom prst="rect">
              <a:avLst/>
            </a:prstGeom>
          </p:spPr>
        </p:pic>
      </p:grpSp>
      <p:sp>
        <p:nvSpPr>
          <p:cNvPr id="14" name="TextBox 13"/>
          <p:cNvSpPr txBox="1"/>
          <p:nvPr/>
        </p:nvSpPr>
        <p:spPr>
          <a:xfrm>
            <a:off x="8092615" y="450376"/>
            <a:ext cx="3852337" cy="369332"/>
          </a:xfrm>
          <a:prstGeom prst="rect">
            <a:avLst/>
          </a:prstGeom>
          <a:noFill/>
        </p:spPr>
        <p:txBody>
          <a:bodyPr wrap="none" rtlCol="0">
            <a:spAutoFit/>
          </a:bodyPr>
          <a:lstStyle/>
          <a:p>
            <a:r>
              <a:rPr lang="en-US" i="1">
                <a:solidFill>
                  <a:schemeClr val="bg1"/>
                </a:solidFill>
                <a:latin typeface="Helvetica"/>
                <a:cs typeface="Helvetica"/>
              </a:rPr>
              <a:t>What are we here to make happen?</a:t>
            </a:r>
            <a:endParaRPr lang="en-US" i="1" dirty="0">
              <a:solidFill>
                <a:schemeClr val="bg1"/>
              </a:solidFill>
              <a:latin typeface="Helvetica"/>
              <a:cs typeface="Helvetica"/>
            </a:endParaRPr>
          </a:p>
        </p:txBody>
      </p:sp>
      <p:sp>
        <p:nvSpPr>
          <p:cNvPr id="5" name="TextBox 4"/>
          <p:cNvSpPr txBox="1"/>
          <p:nvPr/>
        </p:nvSpPr>
        <p:spPr>
          <a:xfrm>
            <a:off x="-808383" y="4465983"/>
            <a:ext cx="184731" cy="1846659"/>
          </a:xfrm>
          <a:prstGeom prst="rect">
            <a:avLst/>
          </a:prstGeom>
          <a:noFill/>
        </p:spPr>
        <p:txBody>
          <a:bodyPr wrap="none" rtlCol="0">
            <a:spAutoFit/>
          </a:bodyPr>
          <a:lstStyle/>
          <a:p>
            <a:endParaRPr lang="en-US" sz="9600" dirty="0" smtClean="0"/>
          </a:p>
          <a:p>
            <a:endParaRPr lang="en-US" dirty="0"/>
          </a:p>
        </p:txBody>
      </p:sp>
    </p:spTree>
    <p:extLst>
      <p:ext uri="{BB962C8B-B14F-4D97-AF65-F5344CB8AC3E}">
        <p14:creationId xmlns:p14="http://schemas.microsoft.com/office/powerpoint/2010/main" val="38436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5734843" y="-5446508"/>
            <a:ext cx="722313" cy="12192000"/>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6</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1392513" y="288336"/>
            <a:ext cx="8008661" cy="722315"/>
          </a:xfrm>
          <a:prstGeom prst="rect">
            <a:avLst/>
          </a:prstGeom>
        </p:spPr>
        <p:txBody>
          <a:bodyPr anchor="ctr"/>
          <a:lstStyle/>
          <a:p>
            <a:pPr marL="0" indent="0">
              <a:buNone/>
            </a:pPr>
            <a:r>
              <a:rPr lang="en-US" b="1" dirty="0">
                <a:solidFill>
                  <a:schemeClr val="bg1"/>
                </a:solidFill>
                <a:latin typeface="Arial Narrow" charset="0"/>
                <a:ea typeface="Arial Narrow" charset="0"/>
                <a:cs typeface="Arial Narrow" charset="0"/>
              </a:rPr>
              <a:t>Oregon Library Association</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53671" t="19478" r="24212" b="52389"/>
          <a:stretch/>
        </p:blipFill>
        <p:spPr>
          <a:xfrm>
            <a:off x="437477" y="439841"/>
            <a:ext cx="399940" cy="430503"/>
          </a:xfrm>
          <a:prstGeom prst="rect">
            <a:avLst/>
          </a:prstGeom>
        </p:spPr>
      </p:pic>
      <p:sp>
        <p:nvSpPr>
          <p:cNvPr id="6" name="TextBox 5"/>
          <p:cNvSpPr txBox="1"/>
          <p:nvPr/>
        </p:nvSpPr>
        <p:spPr>
          <a:xfrm rot="16200000">
            <a:off x="-2242917" y="3956112"/>
            <a:ext cx="6151875" cy="830997"/>
          </a:xfrm>
          <a:prstGeom prst="rect">
            <a:avLst/>
          </a:prstGeom>
          <a:noFill/>
        </p:spPr>
        <p:txBody>
          <a:bodyPr wrap="square" rtlCol="0">
            <a:spAutoFit/>
          </a:bodyPr>
          <a:lstStyle/>
          <a:p>
            <a:pPr algn="r"/>
            <a:r>
              <a:rPr lang="en-US" sz="4800" b="1" dirty="0" smtClean="0">
                <a:solidFill>
                  <a:srgbClr val="F79F25"/>
                </a:solidFill>
                <a:latin typeface="Arial Black" charset="0"/>
                <a:ea typeface="Arial Black" charset="0"/>
                <a:cs typeface="Arial Black" charset="0"/>
              </a:rPr>
              <a:t>UNIQUE ROLE</a:t>
            </a:r>
            <a:endParaRPr lang="en-US" sz="4800" b="1" dirty="0">
              <a:solidFill>
                <a:srgbClr val="F79F25"/>
              </a:solidFill>
              <a:latin typeface="Arial Black" charset="0"/>
              <a:ea typeface="Arial Black" charset="0"/>
              <a:cs typeface="Arial Black" charset="0"/>
            </a:endParaRPr>
          </a:p>
        </p:txBody>
      </p:sp>
      <p:sp>
        <p:nvSpPr>
          <p:cNvPr id="14" name="TextBox 13"/>
          <p:cNvSpPr txBox="1"/>
          <p:nvPr/>
        </p:nvSpPr>
        <p:spPr>
          <a:xfrm>
            <a:off x="6361373" y="342715"/>
            <a:ext cx="5583580" cy="646331"/>
          </a:xfrm>
          <a:prstGeom prst="rect">
            <a:avLst/>
          </a:prstGeom>
          <a:noFill/>
        </p:spPr>
        <p:txBody>
          <a:bodyPr wrap="square" rtlCol="0">
            <a:spAutoFit/>
          </a:bodyPr>
          <a:lstStyle/>
          <a:p>
            <a:r>
              <a:rPr lang="en-US" i="1">
                <a:solidFill>
                  <a:schemeClr val="bg1"/>
                </a:solidFill>
                <a:latin typeface="Helvetica"/>
                <a:cs typeface="Helvetica"/>
              </a:rPr>
              <a:t>What unique &amp; sustainable value do we deliver, where do we deliver it, and for whom?</a:t>
            </a:r>
            <a:endParaRPr lang="en-US" i="1" dirty="0">
              <a:solidFill>
                <a:schemeClr val="bg1"/>
              </a:solidFill>
              <a:latin typeface="Helvetica"/>
              <a:cs typeface="Helvetica"/>
            </a:endParaRPr>
          </a:p>
        </p:txBody>
      </p:sp>
      <p:graphicFrame>
        <p:nvGraphicFramePr>
          <p:cNvPr id="15" name="Diagram 14"/>
          <p:cNvGraphicFramePr/>
          <p:nvPr>
            <p:extLst>
              <p:ext uri="{D42A27DB-BD31-4B8C-83A1-F6EECF244321}">
                <p14:modId xmlns:p14="http://schemas.microsoft.com/office/powerpoint/2010/main" val="412185204"/>
              </p:ext>
            </p:extLst>
          </p:nvPr>
        </p:nvGraphicFramePr>
        <p:xfrm>
          <a:off x="2004647" y="1142082"/>
          <a:ext cx="9761806" cy="5610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6" name="Group 15"/>
          <p:cNvGrpSpPr/>
          <p:nvPr/>
        </p:nvGrpSpPr>
        <p:grpSpPr>
          <a:xfrm>
            <a:off x="361866" y="197862"/>
            <a:ext cx="942307" cy="944220"/>
            <a:chOff x="6066577" y="3479485"/>
            <a:chExt cx="1396233" cy="1400552"/>
          </a:xfrm>
        </p:grpSpPr>
        <p:sp>
          <p:nvSpPr>
            <p:cNvPr id="17" name="Oval 16"/>
            <p:cNvSpPr/>
            <p:nvPr/>
          </p:nvSpPr>
          <p:spPr>
            <a:xfrm>
              <a:off x="606657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8" name="Picture 17"/>
            <p:cNvPicPr>
              <a:picLocks noChangeAspect="1"/>
            </p:cNvPicPr>
            <p:nvPr/>
          </p:nvPicPr>
          <p:blipFill rotWithShape="1">
            <a:blip r:embed="rId9"/>
            <a:srcRect l="37231" r="20339" b="37335"/>
            <a:stretch/>
          </p:blipFill>
          <p:spPr>
            <a:xfrm>
              <a:off x="6393379" y="3600655"/>
              <a:ext cx="812148" cy="1203205"/>
            </a:xfrm>
            <a:prstGeom prst="rect">
              <a:avLst/>
            </a:prstGeom>
          </p:spPr>
        </p:pic>
      </p:grpSp>
    </p:spTree>
    <p:extLst>
      <p:ext uri="{BB962C8B-B14F-4D97-AF65-F5344CB8AC3E}">
        <p14:creationId xmlns:p14="http://schemas.microsoft.com/office/powerpoint/2010/main" val="205863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5734843" y="-5446508"/>
            <a:ext cx="722313" cy="12192000"/>
          </a:xfrm>
          <a:prstGeom prst="rect">
            <a:avLst/>
          </a:prstGeom>
          <a:solidFill>
            <a:schemeClr val="tx2">
              <a:alpha val="7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charset="0"/>
              <a:ea typeface="Arial Narrow" charset="0"/>
              <a:cs typeface="Arial Narrow" charset="0"/>
            </a:endParaRPr>
          </a:p>
        </p:txBody>
      </p:sp>
      <p:sp>
        <p:nvSpPr>
          <p:cNvPr id="2" name="Slide Number Placeholder 1"/>
          <p:cNvSpPr>
            <a:spLocks noGrp="1"/>
          </p:cNvSpPr>
          <p:nvPr>
            <p:ph type="sldNum" sz="quarter" idx="10"/>
          </p:nvPr>
        </p:nvSpPr>
        <p:spPr/>
        <p:txBody>
          <a:bodyPr/>
          <a:lstStyle/>
          <a:p>
            <a:fld id="{EDF1F588-E1B8-AF45-B660-2E392DF8260E}" type="slidenum">
              <a:rPr lang="en-US" smtClean="0">
                <a:latin typeface="Arial Narrow" charset="0"/>
                <a:ea typeface="Arial Narrow" charset="0"/>
                <a:cs typeface="Arial Narrow" charset="0"/>
              </a:rPr>
              <a:pPr/>
              <a:t>7</a:t>
            </a:fld>
            <a:endParaRPr lang="en-US" dirty="0">
              <a:latin typeface="Arial Narrow" charset="0"/>
              <a:ea typeface="Arial Narrow" charset="0"/>
              <a:cs typeface="Arial Narrow" charset="0"/>
            </a:endParaRPr>
          </a:p>
        </p:txBody>
      </p:sp>
      <p:sp>
        <p:nvSpPr>
          <p:cNvPr id="3" name="Text Placeholder 2"/>
          <p:cNvSpPr>
            <a:spLocks noGrp="1"/>
          </p:cNvSpPr>
          <p:nvPr>
            <p:ph type="body" sz="quarter" idx="4294967295"/>
          </p:nvPr>
        </p:nvSpPr>
        <p:spPr>
          <a:xfrm>
            <a:off x="1392513" y="288336"/>
            <a:ext cx="8008661" cy="722315"/>
          </a:xfrm>
          <a:prstGeom prst="rect">
            <a:avLst/>
          </a:prstGeom>
        </p:spPr>
        <p:txBody>
          <a:bodyPr anchor="ctr"/>
          <a:lstStyle/>
          <a:p>
            <a:pPr marL="0" indent="0">
              <a:buNone/>
            </a:pPr>
            <a:r>
              <a:rPr lang="en-US" b="1" dirty="0">
                <a:solidFill>
                  <a:schemeClr val="bg1"/>
                </a:solidFill>
                <a:latin typeface="Arial Narrow" charset="0"/>
                <a:ea typeface="Arial Narrow" charset="0"/>
                <a:cs typeface="Arial Narrow" charset="0"/>
              </a:rPr>
              <a:t>Oregon Library Association</a:t>
            </a: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53671" t="19478" r="24212" b="52389"/>
          <a:stretch/>
        </p:blipFill>
        <p:spPr>
          <a:xfrm>
            <a:off x="437477" y="439841"/>
            <a:ext cx="399940" cy="430503"/>
          </a:xfrm>
          <a:prstGeom prst="rect">
            <a:avLst/>
          </a:prstGeom>
        </p:spPr>
      </p:pic>
      <p:sp>
        <p:nvSpPr>
          <p:cNvPr id="6" name="TextBox 5"/>
          <p:cNvSpPr txBox="1"/>
          <p:nvPr/>
        </p:nvSpPr>
        <p:spPr>
          <a:xfrm rot="16200000">
            <a:off x="-2242917" y="3956112"/>
            <a:ext cx="6151875" cy="830997"/>
          </a:xfrm>
          <a:prstGeom prst="rect">
            <a:avLst/>
          </a:prstGeom>
          <a:noFill/>
        </p:spPr>
        <p:txBody>
          <a:bodyPr wrap="square" rtlCol="0">
            <a:spAutoFit/>
          </a:bodyPr>
          <a:lstStyle/>
          <a:p>
            <a:pPr algn="r"/>
            <a:r>
              <a:rPr lang="en-US" sz="4800" b="1" dirty="0" smtClean="0">
                <a:solidFill>
                  <a:srgbClr val="F79F25"/>
                </a:solidFill>
                <a:latin typeface="Arial Black" charset="0"/>
                <a:ea typeface="Arial Black" charset="0"/>
                <a:cs typeface="Arial Black" charset="0"/>
              </a:rPr>
              <a:t> REPUTATION</a:t>
            </a:r>
            <a:endParaRPr lang="en-US" sz="4800" b="1" dirty="0">
              <a:solidFill>
                <a:srgbClr val="F79F25"/>
              </a:solidFill>
              <a:latin typeface="Arial Black" charset="0"/>
              <a:ea typeface="Arial Black" charset="0"/>
              <a:cs typeface="Arial Black" charset="0"/>
            </a:endParaRPr>
          </a:p>
        </p:txBody>
      </p:sp>
      <p:sp>
        <p:nvSpPr>
          <p:cNvPr id="14" name="TextBox 13"/>
          <p:cNvSpPr txBox="1"/>
          <p:nvPr/>
        </p:nvSpPr>
        <p:spPr>
          <a:xfrm>
            <a:off x="6445999" y="439841"/>
            <a:ext cx="5910349" cy="523220"/>
          </a:xfrm>
          <a:prstGeom prst="rect">
            <a:avLst/>
          </a:prstGeom>
          <a:noFill/>
        </p:spPr>
        <p:txBody>
          <a:bodyPr wrap="square" rtlCol="0">
            <a:spAutoFit/>
          </a:bodyPr>
          <a:lstStyle/>
          <a:p>
            <a:r>
              <a:rPr lang="en-US" sz="1400" i="1" dirty="0">
                <a:solidFill>
                  <a:schemeClr val="bg1"/>
                </a:solidFill>
                <a:latin typeface="Helvetica"/>
                <a:cs typeface="Helvetica"/>
              </a:rPr>
              <a:t>What do we want to be known for? What’s the enduring perception or emotion that describes the total experience </a:t>
            </a:r>
            <a:r>
              <a:rPr lang="en-US" sz="1400" i="1" dirty="0" smtClean="0">
                <a:solidFill>
                  <a:schemeClr val="bg1"/>
                </a:solidFill>
                <a:latin typeface="Helvetica"/>
                <a:cs typeface="Helvetica"/>
              </a:rPr>
              <a:t>of </a:t>
            </a:r>
            <a:r>
              <a:rPr lang="en-US" sz="1400" i="1" dirty="0">
                <a:solidFill>
                  <a:schemeClr val="bg1"/>
                </a:solidFill>
                <a:latin typeface="Helvetica"/>
                <a:cs typeface="Helvetica"/>
              </a:rPr>
              <a:t>our organization?</a:t>
            </a:r>
          </a:p>
        </p:txBody>
      </p:sp>
      <p:graphicFrame>
        <p:nvGraphicFramePr>
          <p:cNvPr id="15" name="Diagram 14"/>
          <p:cNvGraphicFramePr/>
          <p:nvPr>
            <p:extLst>
              <p:ext uri="{D42A27DB-BD31-4B8C-83A1-F6EECF244321}">
                <p14:modId xmlns:p14="http://schemas.microsoft.com/office/powerpoint/2010/main" val="584342928"/>
              </p:ext>
            </p:extLst>
          </p:nvPr>
        </p:nvGraphicFramePr>
        <p:xfrm>
          <a:off x="2004647" y="1142082"/>
          <a:ext cx="9761806" cy="5610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p:cNvGrpSpPr/>
          <p:nvPr/>
        </p:nvGrpSpPr>
        <p:grpSpPr>
          <a:xfrm>
            <a:off x="362367" y="177382"/>
            <a:ext cx="941308" cy="944220"/>
            <a:chOff x="4639414" y="3479485"/>
            <a:chExt cx="1396233" cy="1400552"/>
          </a:xfrm>
        </p:grpSpPr>
        <p:sp>
          <p:nvSpPr>
            <p:cNvPr id="13" name="Oval 12"/>
            <p:cNvSpPr/>
            <p:nvPr/>
          </p:nvSpPr>
          <p:spPr>
            <a:xfrm>
              <a:off x="463941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9" name="Picture 18"/>
            <p:cNvPicPr>
              <a:picLocks noChangeAspect="1"/>
            </p:cNvPicPr>
            <p:nvPr/>
          </p:nvPicPr>
          <p:blipFill>
            <a:blip r:embed="rId9"/>
            <a:stretch>
              <a:fillRect/>
            </a:stretch>
          </p:blipFill>
          <p:spPr>
            <a:xfrm>
              <a:off x="4882596" y="3687246"/>
              <a:ext cx="980461" cy="983494"/>
            </a:xfrm>
            <a:prstGeom prst="rect">
              <a:avLst/>
            </a:prstGeom>
          </p:spPr>
        </p:pic>
      </p:grpSp>
    </p:spTree>
    <p:extLst>
      <p:ext uri="{BB962C8B-B14F-4D97-AF65-F5344CB8AC3E}">
        <p14:creationId xmlns:p14="http://schemas.microsoft.com/office/powerpoint/2010/main" val="199230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DF1F588-E1B8-AF45-B660-2E392DF8260E}" type="slidenum">
              <a:rPr lang="en-US" smtClean="0"/>
              <a:pPr/>
              <a:t>8</a:t>
            </a:fld>
            <a:endParaRPr lang="en-US" dirty="0"/>
          </a:p>
        </p:txBody>
      </p:sp>
      <p:sp>
        <p:nvSpPr>
          <p:cNvPr id="3" name="Content Placeholder 2"/>
          <p:cNvSpPr>
            <a:spLocks noGrp="1"/>
          </p:cNvSpPr>
          <p:nvPr>
            <p:ph sz="quarter" idx="11"/>
          </p:nvPr>
        </p:nvSpPr>
        <p:spPr/>
        <p:txBody>
          <a:bodyPr/>
          <a:lstStyle/>
          <a:p>
            <a:r>
              <a:rPr lang="en-US" dirty="0" smtClean="0"/>
              <a:t>Strategic Focus &amp; Action</a:t>
            </a:r>
            <a:endParaRPr lang="en-US" dirty="0"/>
          </a:p>
        </p:txBody>
      </p:sp>
      <p:grpSp>
        <p:nvGrpSpPr>
          <p:cNvPr id="4" name="Group 3"/>
          <p:cNvGrpSpPr/>
          <p:nvPr/>
        </p:nvGrpSpPr>
        <p:grpSpPr>
          <a:xfrm>
            <a:off x="5508980" y="4995080"/>
            <a:ext cx="989882" cy="949482"/>
            <a:chOff x="357924" y="3479485"/>
            <a:chExt cx="1396233" cy="1400552"/>
          </a:xfrm>
        </p:grpSpPr>
        <p:sp>
          <p:nvSpPr>
            <p:cNvPr id="5" name="Oval 4"/>
            <p:cNvSpPr/>
            <p:nvPr/>
          </p:nvSpPr>
          <p:spPr>
            <a:xfrm>
              <a:off x="35792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6" name="Picture 5"/>
            <p:cNvPicPr>
              <a:picLocks noChangeAspect="1"/>
            </p:cNvPicPr>
            <p:nvPr/>
          </p:nvPicPr>
          <p:blipFill>
            <a:blip r:embed="rId2"/>
            <a:stretch>
              <a:fillRect/>
            </a:stretch>
          </p:blipFill>
          <p:spPr>
            <a:xfrm>
              <a:off x="554663" y="3699195"/>
              <a:ext cx="980461" cy="983494"/>
            </a:xfrm>
            <a:prstGeom prst="rect">
              <a:avLst/>
            </a:prstGeom>
          </p:spPr>
        </p:pic>
      </p:grpSp>
      <p:grpSp>
        <p:nvGrpSpPr>
          <p:cNvPr id="7" name="Group 6"/>
          <p:cNvGrpSpPr/>
          <p:nvPr/>
        </p:nvGrpSpPr>
        <p:grpSpPr>
          <a:xfrm>
            <a:off x="6936143" y="4997933"/>
            <a:ext cx="989882" cy="955486"/>
            <a:chOff x="1785087" y="3479485"/>
            <a:chExt cx="1396233" cy="1409409"/>
          </a:xfrm>
        </p:grpSpPr>
        <p:sp>
          <p:nvSpPr>
            <p:cNvPr id="8" name="Oval 7"/>
            <p:cNvSpPr/>
            <p:nvPr/>
          </p:nvSpPr>
          <p:spPr>
            <a:xfrm>
              <a:off x="1785087"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rgbClr val="F79F25"/>
                </a:solidFill>
              </a:endParaRPr>
            </a:p>
          </p:txBody>
        </p:sp>
        <p:pic>
          <p:nvPicPr>
            <p:cNvPr id="9" name="Picture 8"/>
            <p:cNvPicPr>
              <a:picLocks noChangeAspect="1"/>
            </p:cNvPicPr>
            <p:nvPr/>
          </p:nvPicPr>
          <p:blipFill>
            <a:blip r:embed="rId3"/>
            <a:stretch>
              <a:fillRect/>
            </a:stretch>
          </p:blipFill>
          <p:spPr>
            <a:xfrm>
              <a:off x="1785087" y="3488342"/>
              <a:ext cx="1396233" cy="1400552"/>
            </a:xfrm>
            <a:prstGeom prst="rect">
              <a:avLst/>
            </a:prstGeom>
          </p:spPr>
        </p:pic>
      </p:grpSp>
      <p:grpSp>
        <p:nvGrpSpPr>
          <p:cNvPr id="16" name="Group 15"/>
          <p:cNvGrpSpPr/>
          <p:nvPr/>
        </p:nvGrpSpPr>
        <p:grpSpPr>
          <a:xfrm>
            <a:off x="8363306" y="4995080"/>
            <a:ext cx="989882" cy="949482"/>
            <a:chOff x="4639414" y="3479485"/>
            <a:chExt cx="1396233" cy="1400552"/>
          </a:xfrm>
        </p:grpSpPr>
        <p:sp>
          <p:nvSpPr>
            <p:cNvPr id="17" name="Oval 16"/>
            <p:cNvSpPr/>
            <p:nvPr/>
          </p:nvSpPr>
          <p:spPr>
            <a:xfrm>
              <a:off x="4639414" y="3479485"/>
              <a:ext cx="1396233" cy="1400552"/>
            </a:xfrm>
            <a:prstGeom prst="ellipse">
              <a:avLst/>
            </a:prstGeom>
            <a:solidFill>
              <a:srgbClr val="F79F2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18" name="Picture 17"/>
            <p:cNvPicPr>
              <a:picLocks noChangeAspect="1"/>
            </p:cNvPicPr>
            <p:nvPr/>
          </p:nvPicPr>
          <p:blipFill>
            <a:blip r:embed="rId4"/>
            <a:stretch>
              <a:fillRect/>
            </a:stretch>
          </p:blipFill>
          <p:spPr>
            <a:xfrm>
              <a:off x="4882596" y="3687246"/>
              <a:ext cx="980461" cy="983494"/>
            </a:xfrm>
            <a:prstGeom prst="rect">
              <a:avLst/>
            </a:prstGeom>
          </p:spPr>
        </p:pic>
      </p:grpSp>
      <p:grpSp>
        <p:nvGrpSpPr>
          <p:cNvPr id="20" name="Group 19"/>
          <p:cNvGrpSpPr/>
          <p:nvPr/>
        </p:nvGrpSpPr>
        <p:grpSpPr>
          <a:xfrm>
            <a:off x="6930673" y="4991163"/>
            <a:ext cx="995352" cy="983467"/>
            <a:chOff x="6581236" y="2385948"/>
            <a:chExt cx="943405" cy="943405"/>
          </a:xfrm>
        </p:grpSpPr>
        <p:sp>
          <p:nvSpPr>
            <p:cNvPr id="21" name="Oval 20"/>
            <p:cNvSpPr/>
            <p:nvPr/>
          </p:nvSpPr>
          <p:spPr>
            <a:xfrm>
              <a:off x="6581236" y="2385948"/>
              <a:ext cx="943405" cy="943405"/>
            </a:xfrm>
            <a:prstGeom prst="ellipse">
              <a:avLst/>
            </a:prstGeom>
            <a:solidFill>
              <a:srgbClr val="978A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22" name="Picture 21"/>
            <p:cNvPicPr>
              <a:picLocks noChangeAspect="1"/>
            </p:cNvPicPr>
            <p:nvPr/>
          </p:nvPicPr>
          <p:blipFill>
            <a:blip r:embed="rId5"/>
            <a:stretch>
              <a:fillRect/>
            </a:stretch>
          </p:blipFill>
          <p:spPr>
            <a:xfrm>
              <a:off x="6717379" y="2506749"/>
              <a:ext cx="702500" cy="702500"/>
            </a:xfrm>
            <a:prstGeom prst="rect">
              <a:avLst/>
            </a:prstGeom>
          </p:spPr>
        </p:pic>
      </p:grpSp>
      <p:grpSp>
        <p:nvGrpSpPr>
          <p:cNvPr id="10" name="Group 9"/>
          <p:cNvGrpSpPr/>
          <p:nvPr/>
        </p:nvGrpSpPr>
        <p:grpSpPr>
          <a:xfrm>
            <a:off x="8327379" y="4997933"/>
            <a:ext cx="1025809" cy="976697"/>
            <a:chOff x="9890867" y="3479485"/>
            <a:chExt cx="1396233" cy="1400552"/>
          </a:xfrm>
        </p:grpSpPr>
        <p:sp>
          <p:nvSpPr>
            <p:cNvPr id="19" name="Oval 18"/>
            <p:cNvSpPr/>
            <p:nvPr/>
          </p:nvSpPr>
          <p:spPr>
            <a:xfrm>
              <a:off x="9890867" y="3479485"/>
              <a:ext cx="1396233" cy="1400552"/>
            </a:xfrm>
            <a:prstGeom prst="ellipse">
              <a:avLst/>
            </a:prstGeom>
            <a:solidFill>
              <a:srgbClr val="3F80C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23" name="Picture 22"/>
            <p:cNvPicPr>
              <a:picLocks noChangeAspect="1"/>
            </p:cNvPicPr>
            <p:nvPr/>
          </p:nvPicPr>
          <p:blipFill>
            <a:blip r:embed="rId6"/>
            <a:stretch>
              <a:fillRect/>
            </a:stretch>
          </p:blipFill>
          <p:spPr>
            <a:xfrm flipH="1">
              <a:off x="9895621" y="3496994"/>
              <a:ext cx="1359793" cy="1363998"/>
            </a:xfrm>
            <a:prstGeom prst="rect">
              <a:avLst/>
            </a:prstGeom>
          </p:spPr>
        </p:pic>
      </p:grpSp>
      <p:grpSp>
        <p:nvGrpSpPr>
          <p:cNvPr id="24" name="Group 23"/>
          <p:cNvGrpSpPr/>
          <p:nvPr/>
        </p:nvGrpSpPr>
        <p:grpSpPr>
          <a:xfrm>
            <a:off x="5508980" y="4995080"/>
            <a:ext cx="1020339" cy="979550"/>
            <a:chOff x="5616932" y="2385948"/>
            <a:chExt cx="943405" cy="943405"/>
          </a:xfrm>
        </p:grpSpPr>
        <p:sp>
          <p:nvSpPr>
            <p:cNvPr id="25" name="Oval 24"/>
            <p:cNvSpPr/>
            <p:nvPr/>
          </p:nvSpPr>
          <p:spPr>
            <a:xfrm>
              <a:off x="5616932" y="2385948"/>
              <a:ext cx="943405" cy="943405"/>
            </a:xfrm>
            <a:prstGeom prst="ellipse">
              <a:avLst/>
            </a:prstGeom>
            <a:solidFill>
              <a:srgbClr val="978A0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26" name="Picture 25"/>
            <p:cNvPicPr>
              <a:picLocks noChangeAspect="1"/>
            </p:cNvPicPr>
            <p:nvPr/>
          </p:nvPicPr>
          <p:blipFill>
            <a:blip r:embed="rId7"/>
            <a:stretch>
              <a:fillRect/>
            </a:stretch>
          </p:blipFill>
          <p:spPr>
            <a:xfrm>
              <a:off x="5679356" y="2454740"/>
              <a:ext cx="810473" cy="810473"/>
            </a:xfrm>
            <a:prstGeom prst="rect">
              <a:avLst/>
            </a:prstGeom>
          </p:spPr>
        </p:pic>
      </p:grpSp>
    </p:spTree>
    <p:extLst>
      <p:ext uri="{BB962C8B-B14F-4D97-AF65-F5344CB8AC3E}">
        <p14:creationId xmlns:p14="http://schemas.microsoft.com/office/powerpoint/2010/main" val="20835042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4.CG.Presentation">
  <a:themeElements>
    <a:clrScheme name="Coraggio Group">
      <a:dk1>
        <a:sysClr val="windowText" lastClr="000000"/>
      </a:dk1>
      <a:lt1>
        <a:sysClr val="window" lastClr="FFFFFF"/>
      </a:lt1>
      <a:dk2>
        <a:srgbClr val="53534A"/>
      </a:dk2>
      <a:lt2>
        <a:srgbClr val="F0EBDD"/>
      </a:lt2>
      <a:accent1>
        <a:srgbClr val="559CBE"/>
      </a:accent1>
      <a:accent2>
        <a:srgbClr val="F28D1E"/>
      </a:accent2>
      <a:accent3>
        <a:srgbClr val="A89A00"/>
      </a:accent3>
      <a:accent4>
        <a:srgbClr val="A84D0F"/>
      </a:accent4>
      <a:accent5>
        <a:srgbClr val="514F26"/>
      </a:accent5>
      <a:accent6>
        <a:srgbClr val="92D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2014.CG.Presentation</Template>
  <TotalTime>9388</TotalTime>
  <Words>2304</Words>
  <Application>Microsoft Macintosh PowerPoint</Application>
  <PresentationFormat>Custom</PresentationFormat>
  <Paragraphs>347</Paragraphs>
  <Slides>17</Slides>
  <Notes>10</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2014.CG.Presentation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Pokrass</dc:creator>
  <cp:lastModifiedBy>Shirley Roberts</cp:lastModifiedBy>
  <cp:revision>329</cp:revision>
  <cp:lastPrinted>2016-07-08T22:22:13Z</cp:lastPrinted>
  <dcterms:created xsi:type="dcterms:W3CDTF">2016-04-07T22:21:47Z</dcterms:created>
  <dcterms:modified xsi:type="dcterms:W3CDTF">2016-08-19T02:55:35Z</dcterms:modified>
</cp:coreProperties>
</file>